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8" d="100"/>
          <a:sy n="98" d="100"/>
        </p:scale>
        <p:origin x="72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58ACF0-E51D-AF71-1F31-F46040DB4F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4AD2A96-25E4-A200-4EBA-E8C563B867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3840E7F-3490-38FF-7F2A-408B8FF86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4FF6C-8001-4D48-8A7C-5093BA488D12}" type="datetimeFigureOut">
              <a:rPr lang="cs-CZ" smtClean="0"/>
              <a:t>29.05.2024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080AFF-F7C2-7B19-5130-F8CC6F347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0F1735-851C-93FD-2A07-F764861F5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2558-4D5A-4358-8C52-9D54FB992A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174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EA549E-FC18-5EE0-6042-066BE0B29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D578BB0-308B-6B08-5FB5-42F7C86F39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8217D36-D9C6-4315-7FDB-F28B481EB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4FF6C-8001-4D48-8A7C-5093BA488D12}" type="datetimeFigureOut">
              <a:rPr lang="cs-CZ" smtClean="0"/>
              <a:t>29.05.2024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DC08E2-B0E1-54B1-AB4C-5469D9F5D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2E3B8A-CB23-C5CF-2838-90A9568A5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2558-4D5A-4358-8C52-9D54FB992A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414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14D3260-9F83-93E0-8A37-7F18273B0D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0AC4346-D2F1-F329-ABA4-C11DB8F9DC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D5EAACE-FD6A-6E22-1BD2-09C3D7F36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4FF6C-8001-4D48-8A7C-5093BA488D12}" type="datetimeFigureOut">
              <a:rPr lang="cs-CZ" smtClean="0"/>
              <a:t>29.05.2024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52C30D6-63FA-F5FF-D668-172A6E788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FE42A49-9C9C-D816-B21B-F3F286EE0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2558-4D5A-4358-8C52-9D54FB992A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8764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EEACEA-BA2E-CDA4-1A55-6EF5D2A46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A7216C-BB8B-7D5A-A2E3-9A3E455BD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96C4BB8-44D1-914D-F90F-744FE685B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4FF6C-8001-4D48-8A7C-5093BA488D12}" type="datetimeFigureOut">
              <a:rPr lang="cs-CZ" smtClean="0"/>
              <a:t>29.05.2024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B922484-532E-0E42-AC0C-03DF2ABC9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A50256D-C120-D04D-4C7F-76B282E63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2558-4D5A-4358-8C52-9D54FB992A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2315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502A73-BCBE-BF16-B351-5082EC884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7CAD02E-BCD4-BEC7-6352-74841B2DF7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FDB9AC9-C2DA-8C5D-F8A4-55E333484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4FF6C-8001-4D48-8A7C-5093BA488D12}" type="datetimeFigureOut">
              <a:rPr lang="cs-CZ" smtClean="0"/>
              <a:t>29.05.2024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A69B9B-2160-DBAB-C86B-F84B1DAB8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949A778-060C-F427-2822-E2A1D7808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2558-4D5A-4358-8C52-9D54FB992A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252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A21E63-78E9-204C-512F-2AF97EE42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EA745C-61A6-8459-4F51-372A08A49B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6D49DB4-4C6E-3E33-1919-EA3F31338A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FC3879C-3893-8C34-B666-869127EB4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4FF6C-8001-4D48-8A7C-5093BA488D12}" type="datetimeFigureOut">
              <a:rPr lang="cs-CZ" smtClean="0"/>
              <a:t>29.05.2024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E6D9263-8C51-AF40-427C-348F4354F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D1BB9DC-B7AF-F755-A243-5053C90CF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2558-4D5A-4358-8C52-9D54FB992A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0432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790F64-CCBC-C792-8087-9C2F282BF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9CFAF84-5058-EE53-899D-EA9092C84E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581A708-3405-2221-B3F5-66EBF8C92B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6904ACF-2729-8223-BF15-BBB3EB287E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423EB82-3E36-7CE9-91CF-FEB240D2B6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C72A5E5-6464-2760-3DD0-9AD1FD9CF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4FF6C-8001-4D48-8A7C-5093BA488D12}" type="datetimeFigureOut">
              <a:rPr lang="cs-CZ" smtClean="0"/>
              <a:t>29.05.2024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972C38C-81FD-7FED-A1E7-418A0204E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EE642A7-8DDF-AECB-3534-F61EEFAC3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2558-4D5A-4358-8C52-9D54FB992A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4080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E5BEAB-29E9-5055-20B1-56486DEB8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6A0D4F1-2B52-2583-5EDE-322F7393A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4FF6C-8001-4D48-8A7C-5093BA488D12}" type="datetimeFigureOut">
              <a:rPr lang="cs-CZ" smtClean="0"/>
              <a:t>29.05.2024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E99E162-7132-8F35-9946-241A54185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2D25F31-C29C-42F3-257C-A5F3D2A05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2558-4D5A-4358-8C52-9D54FB992A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0921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FD9A8D2-C06D-4CC1-F265-43FFFBF6F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4FF6C-8001-4D48-8A7C-5093BA488D12}" type="datetimeFigureOut">
              <a:rPr lang="cs-CZ" smtClean="0"/>
              <a:t>29.05.2024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BBD5423-38F4-E6D0-A080-90BEE053D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45FF3BE-BB01-298F-3E47-AD036F864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2558-4D5A-4358-8C52-9D54FB992A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2773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D5E5B5-7629-F6D6-29F9-DB3BB13BD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4E36D2-917B-7C85-0109-858B74E81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E59079A-72CE-BD31-00AD-71AAE8DC6D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ECA03DA-CC7D-4F0B-F8AF-3ADA8C6A6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4FF6C-8001-4D48-8A7C-5093BA488D12}" type="datetimeFigureOut">
              <a:rPr lang="cs-CZ" smtClean="0"/>
              <a:t>29.05.2024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DBC6D85-EB15-7D8D-FB71-B597C7A10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E2CFF59-E822-E1F6-8448-4611FF8ED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2558-4D5A-4358-8C52-9D54FB992A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6013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CA2DFF-F142-67A8-8E9F-1AD3BC368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7027150-2F6D-9D71-90A3-A3DE3FD11D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0366627-1763-0997-D5C6-8E69D108EB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EE6E658-5463-7F66-67F3-CB332B841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4FF6C-8001-4D48-8A7C-5093BA488D12}" type="datetimeFigureOut">
              <a:rPr lang="cs-CZ" smtClean="0"/>
              <a:t>29.05.2024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45ED6E5-B70D-0067-B399-C42009615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CE7C31D-75AE-128D-9473-56FD14759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82558-4D5A-4358-8C52-9D54FB992A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5204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5AD943A-6625-59E7-41D8-EF50CD00C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C4C7F4D-FC1C-758B-74AF-197FFA712E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2684450-853F-70B2-C972-F88C1FEDD7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4FF6C-8001-4D48-8A7C-5093BA488D12}" type="datetimeFigureOut">
              <a:rPr lang="cs-CZ" smtClean="0"/>
              <a:t>29.05.2024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DE8BCE-4B1C-E928-0145-736C5C9E4F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97C37C2-73C2-03A2-09A8-710C8E0520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82558-4D5A-4358-8C52-9D54FB992A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017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3" name="Rectangle 62">
            <a:extLst>
              <a:ext uri="{FF2B5EF4-FFF2-40B4-BE49-F238E27FC236}">
                <a16:creationId xmlns:a16="http://schemas.microsoft.com/office/drawing/2014/main" id="{D776D29F-0A2C-4F75-8582-7C7DFCBD11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502F1D-1F7A-96FF-5B53-FA791BB19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74819"/>
            <a:ext cx="4375151" cy="28583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900">
                <a:solidFill>
                  <a:schemeClr val="bg1"/>
                </a:solidFill>
              </a:rPr>
              <a:t>Obnova sousoší Obnova sousoší Panny Marie, sv. Barbory a sv. Máří Magdaleny na Masarykově náměstí v Jilemnici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D66B09EE-FE68-A807-A10E-3EF0277878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4414180"/>
            <a:ext cx="4377793" cy="159450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400">
                <a:solidFill>
                  <a:schemeClr val="bg1"/>
                </a:solidFill>
              </a:rPr>
              <a:t>v rámci obnovy</a:t>
            </a:r>
          </a:p>
        </p:txBody>
      </p:sp>
      <p:pic>
        <p:nvPicPr>
          <p:cNvPr id="6" name="Zástupný obsah 5" descr="Obsah obrázku venku, obloha, auto, socha&#10;&#10;Popis byl vytvořen automaticky">
            <a:extLst>
              <a:ext uri="{FF2B5EF4-FFF2-40B4-BE49-F238E27FC236}">
                <a16:creationId xmlns:a16="http://schemas.microsoft.com/office/drawing/2014/main" id="{58918502-71DB-805C-5777-56B56D8FEFC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91" r="-2" b="13749"/>
          <a:stretch/>
        </p:blipFill>
        <p:spPr>
          <a:xfrm>
            <a:off x="5682343" y="1"/>
            <a:ext cx="6509657" cy="6857999"/>
          </a:xfrm>
          <a:custGeom>
            <a:avLst/>
            <a:gdLst/>
            <a:ahLst/>
            <a:cxnLst/>
            <a:rect l="l" t="t" r="r" b="b"/>
            <a:pathLst>
              <a:path w="6509657" h="6857999">
                <a:moveTo>
                  <a:pt x="752157" y="6118149"/>
                </a:moveTo>
                <a:cubicBezTo>
                  <a:pt x="745608" y="6124102"/>
                  <a:pt x="737987" y="6129341"/>
                  <a:pt x="730938" y="6133722"/>
                </a:cubicBezTo>
                <a:cubicBezTo>
                  <a:pt x="723794" y="6138152"/>
                  <a:pt x="718448" y="6143474"/>
                  <a:pt x="714778" y="6149379"/>
                </a:cubicBezTo>
                <a:lnTo>
                  <a:pt x="709303" y="6166562"/>
                </a:lnTo>
                <a:lnTo>
                  <a:pt x="714778" y="6149380"/>
                </a:lnTo>
                <a:cubicBezTo>
                  <a:pt x="718448" y="6143474"/>
                  <a:pt x="723794" y="6138152"/>
                  <a:pt x="730938" y="6133723"/>
                </a:cubicBezTo>
                <a:cubicBezTo>
                  <a:pt x="737987" y="6129341"/>
                  <a:pt x="745608" y="6124102"/>
                  <a:pt x="752157" y="6118149"/>
                </a:cubicBezTo>
                <a:close/>
                <a:moveTo>
                  <a:pt x="844000" y="4941372"/>
                </a:moveTo>
                <a:lnTo>
                  <a:pt x="840670" y="4950868"/>
                </a:lnTo>
                <a:lnTo>
                  <a:pt x="830985" y="4991382"/>
                </a:lnTo>
                <a:lnTo>
                  <a:pt x="840670" y="4950869"/>
                </a:lnTo>
                <a:close/>
                <a:moveTo>
                  <a:pt x="840061" y="4749807"/>
                </a:moveTo>
                <a:cubicBezTo>
                  <a:pt x="852197" y="4762827"/>
                  <a:pt x="853054" y="4781365"/>
                  <a:pt x="854768" y="4799797"/>
                </a:cubicBezTo>
                <a:cubicBezTo>
                  <a:pt x="853054" y="4781365"/>
                  <a:pt x="852197" y="4762826"/>
                  <a:pt x="840061" y="4749807"/>
                </a:cubicBezTo>
                <a:close/>
                <a:moveTo>
                  <a:pt x="822263" y="4543185"/>
                </a:moveTo>
                <a:lnTo>
                  <a:pt x="816857" y="4557091"/>
                </a:lnTo>
                <a:cubicBezTo>
                  <a:pt x="805236" y="4573618"/>
                  <a:pt x="796449" y="4588275"/>
                  <a:pt x="790493" y="4602021"/>
                </a:cubicBezTo>
                <a:cubicBezTo>
                  <a:pt x="796449" y="4588275"/>
                  <a:pt x="805236" y="4573618"/>
                  <a:pt x="816857" y="4557092"/>
                </a:cubicBezTo>
                <a:cubicBezTo>
                  <a:pt x="819238" y="4553662"/>
                  <a:pt x="821286" y="4548281"/>
                  <a:pt x="822263" y="4543185"/>
                </a:cubicBezTo>
                <a:close/>
                <a:moveTo>
                  <a:pt x="356045" y="2819253"/>
                </a:moveTo>
                <a:lnTo>
                  <a:pt x="344401" y="2827483"/>
                </a:lnTo>
                <a:lnTo>
                  <a:pt x="344399" y="2827486"/>
                </a:lnTo>
                <a:lnTo>
                  <a:pt x="325550" y="2842392"/>
                </a:lnTo>
                <a:lnTo>
                  <a:pt x="315896" y="2861156"/>
                </a:lnTo>
                <a:lnTo>
                  <a:pt x="344399" y="2827486"/>
                </a:lnTo>
                <a:lnTo>
                  <a:pt x="344401" y="2827484"/>
                </a:lnTo>
                <a:close/>
                <a:moveTo>
                  <a:pt x="425699" y="1974015"/>
                </a:moveTo>
                <a:cubicBezTo>
                  <a:pt x="427224" y="1991685"/>
                  <a:pt x="433462" y="2008497"/>
                  <a:pt x="449941" y="2023547"/>
                </a:cubicBezTo>
                <a:cubicBezTo>
                  <a:pt x="441702" y="2016020"/>
                  <a:pt x="436022" y="2008056"/>
                  <a:pt x="432213" y="1999763"/>
                </a:cubicBezTo>
                <a:close/>
                <a:moveTo>
                  <a:pt x="442893" y="1768838"/>
                </a:moveTo>
                <a:cubicBezTo>
                  <a:pt x="451656" y="1779981"/>
                  <a:pt x="453942" y="1790986"/>
                  <a:pt x="452275" y="1801558"/>
                </a:cubicBezTo>
                <a:lnTo>
                  <a:pt x="451495" y="1785412"/>
                </a:lnTo>
                <a:cubicBezTo>
                  <a:pt x="450037" y="1779948"/>
                  <a:pt x="447274" y="1774411"/>
                  <a:pt x="442893" y="1768838"/>
                </a:cubicBezTo>
                <a:close/>
                <a:moveTo>
                  <a:pt x="333304" y="520953"/>
                </a:moveTo>
                <a:cubicBezTo>
                  <a:pt x="333743" y="528850"/>
                  <a:pt x="335480" y="536547"/>
                  <a:pt x="337867" y="544146"/>
                </a:cubicBezTo>
                <a:lnTo>
                  <a:pt x="340032" y="549926"/>
                </a:lnTo>
                <a:lnTo>
                  <a:pt x="340448" y="551717"/>
                </a:lnTo>
                <a:lnTo>
                  <a:pt x="346286" y="566616"/>
                </a:lnTo>
                <a:lnTo>
                  <a:pt x="346338" y="566754"/>
                </a:lnTo>
                <a:lnTo>
                  <a:pt x="352655" y="583595"/>
                </a:lnTo>
                <a:lnTo>
                  <a:pt x="359452" y="612658"/>
                </a:lnTo>
                <a:cubicBezTo>
                  <a:pt x="358987" y="604728"/>
                  <a:pt x="357230" y="597005"/>
                  <a:pt x="354829" y="589388"/>
                </a:cubicBezTo>
                <a:lnTo>
                  <a:pt x="352655" y="583595"/>
                </a:lnTo>
                <a:lnTo>
                  <a:pt x="352236" y="581804"/>
                </a:lnTo>
                <a:lnTo>
                  <a:pt x="346286" y="566616"/>
                </a:lnTo>
                <a:lnTo>
                  <a:pt x="340032" y="549926"/>
                </a:lnTo>
                <a:close/>
                <a:moveTo>
                  <a:pt x="384407" y="268794"/>
                </a:moveTo>
                <a:lnTo>
                  <a:pt x="387838" y="328017"/>
                </a:lnTo>
                <a:cubicBezTo>
                  <a:pt x="389527" y="318646"/>
                  <a:pt x="389932" y="309031"/>
                  <a:pt x="389283" y="299164"/>
                </a:cubicBezTo>
                <a:cubicBezTo>
                  <a:pt x="388635" y="289296"/>
                  <a:pt x="386932" y="279176"/>
                  <a:pt x="384407" y="268794"/>
                </a:cubicBezTo>
                <a:close/>
                <a:moveTo>
                  <a:pt x="66991" y="0"/>
                </a:moveTo>
                <a:lnTo>
                  <a:pt x="6509657" y="0"/>
                </a:lnTo>
                <a:lnTo>
                  <a:pt x="6509657" y="6857999"/>
                </a:lnTo>
                <a:lnTo>
                  <a:pt x="149318" y="6857999"/>
                </a:lnTo>
                <a:lnTo>
                  <a:pt x="149318" y="6857457"/>
                </a:lnTo>
                <a:lnTo>
                  <a:pt x="22079" y="6857457"/>
                </a:lnTo>
                <a:lnTo>
                  <a:pt x="26850" y="6796804"/>
                </a:lnTo>
                <a:cubicBezTo>
                  <a:pt x="32161" y="6777207"/>
                  <a:pt x="39591" y="6758011"/>
                  <a:pt x="44354" y="6738388"/>
                </a:cubicBezTo>
                <a:cubicBezTo>
                  <a:pt x="48736" y="6720103"/>
                  <a:pt x="58832" y="6702955"/>
                  <a:pt x="67214" y="6685617"/>
                </a:cubicBezTo>
                <a:cubicBezTo>
                  <a:pt x="83217" y="6652472"/>
                  <a:pt x="73120" y="6617036"/>
                  <a:pt x="77310" y="6583128"/>
                </a:cubicBezTo>
                <a:cubicBezTo>
                  <a:pt x="78645" y="6572269"/>
                  <a:pt x="80168" y="6561411"/>
                  <a:pt x="82837" y="6550742"/>
                </a:cubicBezTo>
                <a:cubicBezTo>
                  <a:pt x="89885" y="6521593"/>
                  <a:pt x="95981" y="6491874"/>
                  <a:pt x="105697" y="6463490"/>
                </a:cubicBezTo>
                <a:cubicBezTo>
                  <a:pt x="116556" y="6431292"/>
                  <a:pt x="131034" y="6400429"/>
                  <a:pt x="146086" y="6363664"/>
                </a:cubicBezTo>
                <a:cubicBezTo>
                  <a:pt x="142275" y="6350899"/>
                  <a:pt x="131986" y="6331277"/>
                  <a:pt x="131034" y="6311084"/>
                </a:cubicBezTo>
                <a:cubicBezTo>
                  <a:pt x="127795" y="6246121"/>
                  <a:pt x="145513" y="6185351"/>
                  <a:pt x="173518" y="6127247"/>
                </a:cubicBezTo>
                <a:cubicBezTo>
                  <a:pt x="181899" y="6109530"/>
                  <a:pt x="187424" y="6090477"/>
                  <a:pt x="195616" y="6072569"/>
                </a:cubicBezTo>
                <a:cubicBezTo>
                  <a:pt x="198472" y="6066284"/>
                  <a:pt x="204569" y="6058092"/>
                  <a:pt x="210285" y="6056948"/>
                </a:cubicBezTo>
                <a:cubicBezTo>
                  <a:pt x="243432" y="6050282"/>
                  <a:pt x="242863" y="6025515"/>
                  <a:pt x="244766" y="5999796"/>
                </a:cubicBezTo>
                <a:cubicBezTo>
                  <a:pt x="247051" y="5969124"/>
                  <a:pt x="252386" y="5938836"/>
                  <a:pt x="256958" y="5908355"/>
                </a:cubicBezTo>
                <a:cubicBezTo>
                  <a:pt x="257530" y="5904353"/>
                  <a:pt x="261531" y="5900735"/>
                  <a:pt x="264200" y="5897114"/>
                </a:cubicBezTo>
                <a:cubicBezTo>
                  <a:pt x="268199" y="5891590"/>
                  <a:pt x="274295" y="5886447"/>
                  <a:pt x="275818" y="5880348"/>
                </a:cubicBezTo>
                <a:cubicBezTo>
                  <a:pt x="283249" y="5849107"/>
                  <a:pt x="289535" y="5817674"/>
                  <a:pt x="296393" y="5786239"/>
                </a:cubicBezTo>
                <a:cubicBezTo>
                  <a:pt x="297918" y="5779191"/>
                  <a:pt x="299823" y="5771953"/>
                  <a:pt x="302870" y="5765474"/>
                </a:cubicBezTo>
                <a:cubicBezTo>
                  <a:pt x="305728" y="5759378"/>
                  <a:pt x="310683" y="5754234"/>
                  <a:pt x="313730" y="5748136"/>
                </a:cubicBezTo>
                <a:cubicBezTo>
                  <a:pt x="321920" y="5731564"/>
                  <a:pt x="329541" y="5714607"/>
                  <a:pt x="338685" y="5695178"/>
                </a:cubicBezTo>
                <a:cubicBezTo>
                  <a:pt x="321541" y="5684320"/>
                  <a:pt x="331257" y="5669647"/>
                  <a:pt x="339447" y="5651360"/>
                </a:cubicBezTo>
                <a:cubicBezTo>
                  <a:pt x="347830" y="5632691"/>
                  <a:pt x="350497" y="5611164"/>
                  <a:pt x="353545" y="5590590"/>
                </a:cubicBezTo>
                <a:cubicBezTo>
                  <a:pt x="359070" y="5552869"/>
                  <a:pt x="362499" y="5514957"/>
                  <a:pt x="367451" y="5477239"/>
                </a:cubicBezTo>
                <a:cubicBezTo>
                  <a:pt x="368595" y="5469236"/>
                  <a:pt x="370690" y="5460092"/>
                  <a:pt x="375454" y="5453995"/>
                </a:cubicBezTo>
                <a:cubicBezTo>
                  <a:pt x="407459" y="5412276"/>
                  <a:pt x="416411" y="5361598"/>
                  <a:pt x="413366" y="5313403"/>
                </a:cubicBezTo>
                <a:cubicBezTo>
                  <a:pt x="411078" y="5275491"/>
                  <a:pt x="409363" y="5238343"/>
                  <a:pt x="412601" y="5200813"/>
                </a:cubicBezTo>
                <a:cubicBezTo>
                  <a:pt x="412793" y="5197955"/>
                  <a:pt x="412411" y="5194145"/>
                  <a:pt x="410887" y="5192051"/>
                </a:cubicBezTo>
                <a:cubicBezTo>
                  <a:pt x="400791" y="5179097"/>
                  <a:pt x="400029" y="5165570"/>
                  <a:pt x="398315" y="5148995"/>
                </a:cubicBezTo>
                <a:cubicBezTo>
                  <a:pt x="395837" y="5125562"/>
                  <a:pt x="397553" y="5104036"/>
                  <a:pt x="401743" y="5082317"/>
                </a:cubicBezTo>
                <a:cubicBezTo>
                  <a:pt x="404791" y="5066505"/>
                  <a:pt x="411078" y="5050504"/>
                  <a:pt x="419080" y="5036405"/>
                </a:cubicBezTo>
                <a:cubicBezTo>
                  <a:pt x="430320" y="5016785"/>
                  <a:pt x="434701" y="4997922"/>
                  <a:pt x="419841" y="4979253"/>
                </a:cubicBezTo>
                <a:cubicBezTo>
                  <a:pt x="404029" y="4959061"/>
                  <a:pt x="409553" y="4936201"/>
                  <a:pt x="408983" y="4913909"/>
                </a:cubicBezTo>
                <a:cubicBezTo>
                  <a:pt x="408791" y="4904195"/>
                  <a:pt x="409175" y="4893907"/>
                  <a:pt x="406697" y="4884572"/>
                </a:cubicBezTo>
                <a:cubicBezTo>
                  <a:pt x="399647" y="4857522"/>
                  <a:pt x="388978" y="4831420"/>
                  <a:pt x="384216" y="4803988"/>
                </a:cubicBezTo>
                <a:cubicBezTo>
                  <a:pt x="381551" y="4788747"/>
                  <a:pt x="386312" y="4771793"/>
                  <a:pt x="389741" y="4755980"/>
                </a:cubicBezTo>
                <a:cubicBezTo>
                  <a:pt x="393362" y="4739978"/>
                  <a:pt x="398885" y="4724167"/>
                  <a:pt x="404601" y="4708734"/>
                </a:cubicBezTo>
                <a:cubicBezTo>
                  <a:pt x="408411" y="4698258"/>
                  <a:pt x="412031" y="4686828"/>
                  <a:pt x="418889" y="4678445"/>
                </a:cubicBezTo>
                <a:cubicBezTo>
                  <a:pt x="434510" y="4659393"/>
                  <a:pt x="437178" y="4639772"/>
                  <a:pt x="428986" y="4617291"/>
                </a:cubicBezTo>
                <a:cubicBezTo>
                  <a:pt x="427651" y="4613864"/>
                  <a:pt x="427651" y="4609863"/>
                  <a:pt x="427462" y="4606053"/>
                </a:cubicBezTo>
                <a:cubicBezTo>
                  <a:pt x="423462" y="4545086"/>
                  <a:pt x="420984" y="4484127"/>
                  <a:pt x="414888" y="4423545"/>
                </a:cubicBezTo>
                <a:cubicBezTo>
                  <a:pt x="412411" y="4398972"/>
                  <a:pt x="401553" y="4375349"/>
                  <a:pt x="394695" y="4351154"/>
                </a:cubicBezTo>
                <a:cubicBezTo>
                  <a:pt x="393362" y="4346201"/>
                  <a:pt x="391265" y="4340674"/>
                  <a:pt x="392218" y="4335722"/>
                </a:cubicBezTo>
                <a:cubicBezTo>
                  <a:pt x="401743" y="4281810"/>
                  <a:pt x="387838" y="4231324"/>
                  <a:pt x="369547" y="4181603"/>
                </a:cubicBezTo>
                <a:cubicBezTo>
                  <a:pt x="367643" y="4176461"/>
                  <a:pt x="368214" y="4170174"/>
                  <a:pt x="368595" y="4164458"/>
                </a:cubicBezTo>
                <a:cubicBezTo>
                  <a:pt x="369928" y="4148453"/>
                  <a:pt x="376597" y="4131119"/>
                  <a:pt x="372597" y="4116641"/>
                </a:cubicBezTo>
                <a:cubicBezTo>
                  <a:pt x="361546" y="4078159"/>
                  <a:pt x="348211" y="4040058"/>
                  <a:pt x="331447" y="4003861"/>
                </a:cubicBezTo>
                <a:cubicBezTo>
                  <a:pt x="314494" y="3967091"/>
                  <a:pt x="300203" y="3932993"/>
                  <a:pt x="317349" y="3890891"/>
                </a:cubicBezTo>
                <a:cubicBezTo>
                  <a:pt x="324589" y="3872985"/>
                  <a:pt x="319445" y="3849362"/>
                  <a:pt x="317541" y="3828785"/>
                </a:cubicBezTo>
                <a:cubicBezTo>
                  <a:pt x="316016" y="3813737"/>
                  <a:pt x="307443" y="3799258"/>
                  <a:pt x="307443" y="3784397"/>
                </a:cubicBezTo>
                <a:cubicBezTo>
                  <a:pt x="307443" y="3744770"/>
                  <a:pt x="297345" y="3709529"/>
                  <a:pt x="276771" y="3675238"/>
                </a:cubicBezTo>
                <a:cubicBezTo>
                  <a:pt x="268770" y="3661899"/>
                  <a:pt x="274106" y="3641134"/>
                  <a:pt x="272009" y="3623799"/>
                </a:cubicBezTo>
                <a:cubicBezTo>
                  <a:pt x="269533" y="3605509"/>
                  <a:pt x="267247" y="3586653"/>
                  <a:pt x="261720" y="3569124"/>
                </a:cubicBezTo>
                <a:cubicBezTo>
                  <a:pt x="247243" y="3523785"/>
                  <a:pt x="230859" y="3479015"/>
                  <a:pt x="215618" y="3433866"/>
                </a:cubicBezTo>
                <a:cubicBezTo>
                  <a:pt x="203045" y="3396719"/>
                  <a:pt x="212951" y="3360139"/>
                  <a:pt x="218286" y="3323372"/>
                </a:cubicBezTo>
                <a:cubicBezTo>
                  <a:pt x="221715" y="3300319"/>
                  <a:pt x="229907" y="3278795"/>
                  <a:pt x="217715" y="3252885"/>
                </a:cubicBezTo>
                <a:cubicBezTo>
                  <a:pt x="206093" y="3228119"/>
                  <a:pt x="208761" y="3196686"/>
                  <a:pt x="202475" y="3168870"/>
                </a:cubicBezTo>
                <a:cubicBezTo>
                  <a:pt x="197141" y="3145436"/>
                  <a:pt x="188566" y="3122770"/>
                  <a:pt x="180184" y="3100099"/>
                </a:cubicBezTo>
                <a:cubicBezTo>
                  <a:pt x="168753" y="3069235"/>
                  <a:pt x="156753" y="3038756"/>
                  <a:pt x="162468" y="3005035"/>
                </a:cubicBezTo>
                <a:cubicBezTo>
                  <a:pt x="168945" y="2966742"/>
                  <a:pt x="144560" y="2940455"/>
                  <a:pt x="128366" y="2910353"/>
                </a:cubicBezTo>
                <a:cubicBezTo>
                  <a:pt x="117318" y="2889587"/>
                  <a:pt x="109126" y="2866918"/>
                  <a:pt x="102268" y="2844248"/>
                </a:cubicBezTo>
                <a:cubicBezTo>
                  <a:pt x="93313" y="2813958"/>
                  <a:pt x="87978" y="2782716"/>
                  <a:pt x="79216" y="2752235"/>
                </a:cubicBezTo>
                <a:cubicBezTo>
                  <a:pt x="66072" y="2706131"/>
                  <a:pt x="55785" y="2659455"/>
                  <a:pt x="63024" y="2611450"/>
                </a:cubicBezTo>
                <a:cubicBezTo>
                  <a:pt x="66262" y="2589352"/>
                  <a:pt x="66072" y="2568774"/>
                  <a:pt x="61307" y="2546678"/>
                </a:cubicBezTo>
                <a:cubicBezTo>
                  <a:pt x="53497" y="2510483"/>
                  <a:pt x="52545" y="2473333"/>
                  <a:pt x="23399" y="2444184"/>
                </a:cubicBezTo>
                <a:cubicBezTo>
                  <a:pt x="13111" y="2433897"/>
                  <a:pt x="10446" y="2415420"/>
                  <a:pt x="5110" y="2400369"/>
                </a:cubicBezTo>
                <a:cubicBezTo>
                  <a:pt x="-1178" y="2383032"/>
                  <a:pt x="2062" y="2370270"/>
                  <a:pt x="20351" y="2360933"/>
                </a:cubicBezTo>
                <a:cubicBezTo>
                  <a:pt x="28541" y="2356744"/>
                  <a:pt x="36543" y="2344741"/>
                  <a:pt x="37877" y="2335405"/>
                </a:cubicBezTo>
                <a:cubicBezTo>
                  <a:pt x="41877" y="2307402"/>
                  <a:pt x="35971" y="2281683"/>
                  <a:pt x="23017" y="2254633"/>
                </a:cubicBezTo>
                <a:cubicBezTo>
                  <a:pt x="10824" y="2229296"/>
                  <a:pt x="12158" y="2197670"/>
                  <a:pt x="7395" y="2168903"/>
                </a:cubicBezTo>
                <a:cubicBezTo>
                  <a:pt x="5680" y="2158712"/>
                  <a:pt x="3062" y="2148519"/>
                  <a:pt x="871" y="2138304"/>
                </a:cubicBezTo>
                <a:lnTo>
                  <a:pt x="0" y="2131532"/>
                </a:lnTo>
                <a:lnTo>
                  <a:pt x="0" y="2072225"/>
                </a:lnTo>
                <a:lnTo>
                  <a:pt x="251" y="2069340"/>
                </a:lnTo>
                <a:cubicBezTo>
                  <a:pt x="2061" y="2056600"/>
                  <a:pt x="4156" y="2043835"/>
                  <a:pt x="5299" y="2030977"/>
                </a:cubicBezTo>
                <a:cubicBezTo>
                  <a:pt x="7203" y="2010974"/>
                  <a:pt x="6442" y="1990589"/>
                  <a:pt x="8729" y="1970586"/>
                </a:cubicBezTo>
                <a:cubicBezTo>
                  <a:pt x="10446" y="1954202"/>
                  <a:pt x="14824" y="1938009"/>
                  <a:pt x="18445" y="1921817"/>
                </a:cubicBezTo>
                <a:cubicBezTo>
                  <a:pt x="19779" y="1915912"/>
                  <a:pt x="24922" y="1910004"/>
                  <a:pt x="24161" y="1904673"/>
                </a:cubicBezTo>
                <a:cubicBezTo>
                  <a:pt x="15968" y="1851709"/>
                  <a:pt x="52545" y="1813610"/>
                  <a:pt x="68738" y="1768838"/>
                </a:cubicBezTo>
                <a:cubicBezTo>
                  <a:pt x="85886" y="1721785"/>
                  <a:pt x="112174" y="1676253"/>
                  <a:pt x="104363" y="1623675"/>
                </a:cubicBezTo>
                <a:cubicBezTo>
                  <a:pt x="99601" y="1591859"/>
                  <a:pt x="88551" y="1561189"/>
                  <a:pt x="81882" y="1529563"/>
                </a:cubicBezTo>
                <a:cubicBezTo>
                  <a:pt x="79597" y="1518324"/>
                  <a:pt x="79978" y="1505751"/>
                  <a:pt x="82264" y="1494509"/>
                </a:cubicBezTo>
                <a:cubicBezTo>
                  <a:pt x="92743" y="1440216"/>
                  <a:pt x="94266" y="1386684"/>
                  <a:pt x="77120" y="1333341"/>
                </a:cubicBezTo>
                <a:cubicBezTo>
                  <a:pt x="74262" y="1324198"/>
                  <a:pt x="71597" y="1314483"/>
                  <a:pt x="71597" y="1304955"/>
                </a:cubicBezTo>
                <a:cubicBezTo>
                  <a:pt x="71597" y="1252757"/>
                  <a:pt x="75597" y="1201512"/>
                  <a:pt x="94266" y="1151600"/>
                </a:cubicBezTo>
                <a:cubicBezTo>
                  <a:pt x="100553" y="1134834"/>
                  <a:pt x="96553" y="1114449"/>
                  <a:pt x="98077" y="1095972"/>
                </a:cubicBezTo>
                <a:cubicBezTo>
                  <a:pt x="99409" y="1078826"/>
                  <a:pt x="99981" y="1061298"/>
                  <a:pt x="104363" y="1044725"/>
                </a:cubicBezTo>
                <a:cubicBezTo>
                  <a:pt x="110839" y="1020529"/>
                  <a:pt x="111601" y="998052"/>
                  <a:pt x="105887" y="973095"/>
                </a:cubicBezTo>
                <a:cubicBezTo>
                  <a:pt x="100553" y="949281"/>
                  <a:pt x="103219" y="923562"/>
                  <a:pt x="103029" y="898797"/>
                </a:cubicBezTo>
                <a:cubicBezTo>
                  <a:pt x="102839" y="871173"/>
                  <a:pt x="102649" y="843552"/>
                  <a:pt x="103601" y="815929"/>
                </a:cubicBezTo>
                <a:cubicBezTo>
                  <a:pt x="103981" y="804877"/>
                  <a:pt x="111601" y="792306"/>
                  <a:pt x="108553" y="783158"/>
                </a:cubicBezTo>
                <a:cubicBezTo>
                  <a:pt x="98267" y="753633"/>
                  <a:pt x="110649" y="724104"/>
                  <a:pt x="105126" y="694576"/>
                </a:cubicBezTo>
                <a:cubicBezTo>
                  <a:pt x="102268" y="680096"/>
                  <a:pt x="110078" y="663713"/>
                  <a:pt x="110839" y="648092"/>
                </a:cubicBezTo>
                <a:cubicBezTo>
                  <a:pt x="112174" y="622564"/>
                  <a:pt x="111601" y="597037"/>
                  <a:pt x="111983" y="571508"/>
                </a:cubicBezTo>
                <a:cubicBezTo>
                  <a:pt x="112174" y="563125"/>
                  <a:pt x="112936" y="554933"/>
                  <a:pt x="113318" y="546552"/>
                </a:cubicBezTo>
                <a:cubicBezTo>
                  <a:pt x="113697" y="539121"/>
                  <a:pt x="115412" y="531310"/>
                  <a:pt x="114080" y="524262"/>
                </a:cubicBezTo>
                <a:cubicBezTo>
                  <a:pt x="109315" y="498733"/>
                  <a:pt x="101505" y="473587"/>
                  <a:pt x="98457" y="447870"/>
                </a:cubicBezTo>
                <a:cubicBezTo>
                  <a:pt x="95792" y="425581"/>
                  <a:pt x="99409" y="402529"/>
                  <a:pt x="97505" y="380050"/>
                </a:cubicBezTo>
                <a:cubicBezTo>
                  <a:pt x="94266" y="340425"/>
                  <a:pt x="88551" y="300800"/>
                  <a:pt x="84930" y="261173"/>
                </a:cubicBezTo>
                <a:cubicBezTo>
                  <a:pt x="84168" y="252600"/>
                  <a:pt x="88933" y="243648"/>
                  <a:pt x="89313" y="234883"/>
                </a:cubicBezTo>
                <a:cubicBezTo>
                  <a:pt x="90266" y="207450"/>
                  <a:pt x="90457" y="180017"/>
                  <a:pt x="91026" y="152584"/>
                </a:cubicBezTo>
                <a:cubicBezTo>
                  <a:pt x="91218" y="136963"/>
                  <a:pt x="90647" y="121150"/>
                  <a:pt x="92361" y="105718"/>
                </a:cubicBezTo>
                <a:cubicBezTo>
                  <a:pt x="94648" y="85336"/>
                  <a:pt x="98077" y="66857"/>
                  <a:pt x="83217" y="47806"/>
                </a:cubicBezTo>
                <a:cubicBezTo>
                  <a:pt x="77453" y="40471"/>
                  <a:pt x="73691" y="32636"/>
                  <a:pt x="71206" y="24480"/>
                </a:cubicBezTo>
                <a:close/>
              </a:path>
            </a:pathLst>
          </a:custGeom>
          <a:effectLst>
            <a:outerShdw blurRad="381000" dist="152400" dir="10800000" algn="r" rotWithShape="0">
              <a:prstClr val="black">
                <a:alpha val="10000"/>
              </a:prstClr>
            </a:outerShdw>
          </a:effectLst>
        </p:spPr>
      </p:pic>
      <p:sp>
        <p:nvSpPr>
          <p:cNvPr id="65" name="Freeform: Shape 64">
            <a:extLst>
              <a:ext uri="{FF2B5EF4-FFF2-40B4-BE49-F238E27FC236}">
                <a16:creationId xmlns:a16="http://schemas.microsoft.com/office/drawing/2014/main" id="{C4D41903-2C9D-4F9E-AA1F-6161F8A6FC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40986" y="2991370"/>
            <a:ext cx="6857455" cy="874716"/>
          </a:xfrm>
          <a:custGeom>
            <a:avLst/>
            <a:gdLst>
              <a:gd name="connsiteX0" fmla="*/ 6857455 w 6857455"/>
              <a:gd name="connsiteY0" fmla="*/ 804643 h 874716"/>
              <a:gd name="connsiteX1" fmla="*/ 6857455 w 6857455"/>
              <a:gd name="connsiteY1" fmla="*/ 562246 h 874716"/>
              <a:gd name="connsiteX2" fmla="*/ 6829178 w 6857455"/>
              <a:gd name="connsiteY2" fmla="*/ 551284 h 874716"/>
              <a:gd name="connsiteX3" fmla="*/ 6766024 w 6857455"/>
              <a:gd name="connsiteY3" fmla="*/ 500372 h 874716"/>
              <a:gd name="connsiteX4" fmla="*/ 6734971 w 6857455"/>
              <a:gd name="connsiteY4" fmla="*/ 500944 h 874716"/>
              <a:gd name="connsiteX5" fmla="*/ 6683915 w 6857455"/>
              <a:gd name="connsiteY5" fmla="*/ 507040 h 874716"/>
              <a:gd name="connsiteX6" fmla="*/ 6628860 w 6857455"/>
              <a:gd name="connsiteY6" fmla="*/ 495418 h 874716"/>
              <a:gd name="connsiteX7" fmla="*/ 6588662 w 6857455"/>
              <a:gd name="connsiteY7" fmla="*/ 487227 h 874716"/>
              <a:gd name="connsiteX8" fmla="*/ 6476074 w 6857455"/>
              <a:gd name="connsiteY8" fmla="*/ 511230 h 874716"/>
              <a:gd name="connsiteX9" fmla="*/ 6382345 w 6857455"/>
              <a:gd name="connsiteY9" fmla="*/ 534853 h 874716"/>
              <a:gd name="connsiteX10" fmla="*/ 6369391 w 6857455"/>
              <a:gd name="connsiteY10" fmla="*/ 531615 h 874716"/>
              <a:gd name="connsiteX11" fmla="*/ 6244799 w 6857455"/>
              <a:gd name="connsiteY11" fmla="*/ 512182 h 874716"/>
              <a:gd name="connsiteX12" fmla="*/ 6190315 w 6857455"/>
              <a:gd name="connsiteY12" fmla="*/ 485703 h 874716"/>
              <a:gd name="connsiteX13" fmla="*/ 6115446 w 6857455"/>
              <a:gd name="connsiteY13" fmla="*/ 462270 h 874716"/>
              <a:gd name="connsiteX14" fmla="*/ 6032194 w 6857455"/>
              <a:gd name="connsiteY14" fmla="*/ 434266 h 874716"/>
              <a:gd name="connsiteX15" fmla="*/ 5971042 w 6857455"/>
              <a:gd name="connsiteY15" fmla="*/ 420738 h 874716"/>
              <a:gd name="connsiteX16" fmla="*/ 5880933 w 6857455"/>
              <a:gd name="connsiteY16" fmla="*/ 430646 h 874716"/>
              <a:gd name="connsiteX17" fmla="*/ 5862452 w 6857455"/>
              <a:gd name="connsiteY17" fmla="*/ 438648 h 874716"/>
              <a:gd name="connsiteX18" fmla="*/ 5685283 w 6857455"/>
              <a:gd name="connsiteY18" fmla="*/ 498658 h 874716"/>
              <a:gd name="connsiteX19" fmla="*/ 5567169 w 6857455"/>
              <a:gd name="connsiteY19" fmla="*/ 499420 h 874716"/>
              <a:gd name="connsiteX20" fmla="*/ 5527923 w 6857455"/>
              <a:gd name="connsiteY20" fmla="*/ 490466 h 874716"/>
              <a:gd name="connsiteX21" fmla="*/ 5456292 w 6857455"/>
              <a:gd name="connsiteY21" fmla="*/ 450650 h 874716"/>
              <a:gd name="connsiteX22" fmla="*/ 5424670 w 6857455"/>
              <a:gd name="connsiteY22" fmla="*/ 444934 h 874716"/>
              <a:gd name="connsiteX23" fmla="*/ 5368662 w 6857455"/>
              <a:gd name="connsiteY23" fmla="*/ 441124 h 874716"/>
              <a:gd name="connsiteX24" fmla="*/ 5247118 w 6857455"/>
              <a:gd name="connsiteY24" fmla="*/ 444934 h 874716"/>
              <a:gd name="connsiteX25" fmla="*/ 5088617 w 6857455"/>
              <a:gd name="connsiteY25" fmla="*/ 428742 h 874716"/>
              <a:gd name="connsiteX26" fmla="*/ 5025750 w 6857455"/>
              <a:gd name="connsiteY26" fmla="*/ 433694 h 874716"/>
              <a:gd name="connsiteX27" fmla="*/ 4957930 w 6857455"/>
              <a:gd name="connsiteY27" fmla="*/ 442268 h 874716"/>
              <a:gd name="connsiteX28" fmla="*/ 4938116 w 6857455"/>
              <a:gd name="connsiteY28" fmla="*/ 441886 h 874716"/>
              <a:gd name="connsiteX29" fmla="*/ 4833910 w 6857455"/>
              <a:gd name="connsiteY29" fmla="*/ 421693 h 874716"/>
              <a:gd name="connsiteX30" fmla="*/ 4810095 w 6857455"/>
              <a:gd name="connsiteY30" fmla="*/ 408167 h 874716"/>
              <a:gd name="connsiteX31" fmla="*/ 4747991 w 6857455"/>
              <a:gd name="connsiteY31" fmla="*/ 413691 h 874716"/>
              <a:gd name="connsiteX32" fmla="*/ 4692745 w 6857455"/>
              <a:gd name="connsiteY32" fmla="*/ 435790 h 874716"/>
              <a:gd name="connsiteX33" fmla="*/ 4375933 w 6857455"/>
              <a:gd name="connsiteY33" fmla="*/ 483417 h 874716"/>
              <a:gd name="connsiteX34" fmla="*/ 4185426 w 6857455"/>
              <a:gd name="connsiteY34" fmla="*/ 484179 h 874716"/>
              <a:gd name="connsiteX35" fmla="*/ 4052072 w 6857455"/>
              <a:gd name="connsiteY35" fmla="*/ 505134 h 874716"/>
              <a:gd name="connsiteX36" fmla="*/ 4029973 w 6857455"/>
              <a:gd name="connsiteY36" fmla="*/ 527233 h 874716"/>
              <a:gd name="connsiteX37" fmla="*/ 3948626 w 6857455"/>
              <a:gd name="connsiteY37" fmla="*/ 550666 h 874716"/>
              <a:gd name="connsiteX38" fmla="*/ 3871280 w 6857455"/>
              <a:gd name="connsiteY38" fmla="*/ 502275 h 874716"/>
              <a:gd name="connsiteX39" fmla="*/ 3774312 w 6857455"/>
              <a:gd name="connsiteY39" fmla="*/ 429122 h 874716"/>
              <a:gd name="connsiteX40" fmla="*/ 3721543 w 6857455"/>
              <a:gd name="connsiteY40" fmla="*/ 428552 h 874716"/>
              <a:gd name="connsiteX41" fmla="*/ 3612763 w 6857455"/>
              <a:gd name="connsiteY41" fmla="*/ 414263 h 874716"/>
              <a:gd name="connsiteX42" fmla="*/ 3537323 w 6857455"/>
              <a:gd name="connsiteY42" fmla="*/ 389878 h 874716"/>
              <a:gd name="connsiteX43" fmla="*/ 3431593 w 6857455"/>
              <a:gd name="connsiteY43" fmla="*/ 360921 h 874716"/>
              <a:gd name="connsiteX44" fmla="*/ 3392158 w 6857455"/>
              <a:gd name="connsiteY44" fmla="*/ 345681 h 874716"/>
              <a:gd name="connsiteX45" fmla="*/ 3297856 w 6857455"/>
              <a:gd name="connsiteY45" fmla="*/ 323010 h 874716"/>
              <a:gd name="connsiteX46" fmla="*/ 3219748 w 6857455"/>
              <a:gd name="connsiteY46" fmla="*/ 308151 h 874716"/>
              <a:gd name="connsiteX47" fmla="*/ 3156692 w 6857455"/>
              <a:gd name="connsiteY47" fmla="*/ 261668 h 874716"/>
              <a:gd name="connsiteX48" fmla="*/ 3136497 w 6857455"/>
              <a:gd name="connsiteY48" fmla="*/ 237663 h 874716"/>
              <a:gd name="connsiteX49" fmla="*/ 3119733 w 6857455"/>
              <a:gd name="connsiteY49" fmla="*/ 222233 h 874716"/>
              <a:gd name="connsiteX50" fmla="*/ 3045436 w 6857455"/>
              <a:gd name="connsiteY50" fmla="*/ 131742 h 874716"/>
              <a:gd name="connsiteX51" fmla="*/ 3037054 w 6857455"/>
              <a:gd name="connsiteY51" fmla="*/ 124121 h 874716"/>
              <a:gd name="connsiteX52" fmla="*/ 2936466 w 6857455"/>
              <a:gd name="connsiteY52" fmla="*/ 82400 h 874716"/>
              <a:gd name="connsiteX53" fmla="*/ 2901031 w 6857455"/>
              <a:gd name="connsiteY53" fmla="*/ 59731 h 874716"/>
              <a:gd name="connsiteX54" fmla="*/ 2828259 w 6857455"/>
              <a:gd name="connsiteY54" fmla="*/ 3149 h 874716"/>
              <a:gd name="connsiteX55" fmla="*/ 2799492 w 6857455"/>
              <a:gd name="connsiteY55" fmla="*/ 1245 h 874716"/>
              <a:gd name="connsiteX56" fmla="*/ 2693570 w 6857455"/>
              <a:gd name="connsiteY56" fmla="*/ 35154 h 874716"/>
              <a:gd name="connsiteX57" fmla="*/ 2639847 w 6857455"/>
              <a:gd name="connsiteY57" fmla="*/ 73448 h 874716"/>
              <a:gd name="connsiteX58" fmla="*/ 2621178 w 6857455"/>
              <a:gd name="connsiteY58" fmla="*/ 88688 h 874716"/>
              <a:gd name="connsiteX59" fmla="*/ 2489348 w 6857455"/>
              <a:gd name="connsiteY59" fmla="*/ 72304 h 874716"/>
              <a:gd name="connsiteX60" fmla="*/ 2452580 w 6857455"/>
              <a:gd name="connsiteY60" fmla="*/ 68683 h 874716"/>
              <a:gd name="connsiteX61" fmla="*/ 2326464 w 6857455"/>
              <a:gd name="connsiteY61" fmla="*/ 50395 h 874716"/>
              <a:gd name="connsiteX62" fmla="*/ 2300365 w 6857455"/>
              <a:gd name="connsiteY62" fmla="*/ 54777 h 874716"/>
              <a:gd name="connsiteX63" fmla="*/ 2130434 w 6857455"/>
              <a:gd name="connsiteY63" fmla="*/ 58397 h 874716"/>
              <a:gd name="connsiteX64" fmla="*/ 2118621 w 6857455"/>
              <a:gd name="connsiteY64" fmla="*/ 47919 h 874716"/>
              <a:gd name="connsiteX65" fmla="*/ 2057659 w 6857455"/>
              <a:gd name="connsiteY65" fmla="*/ 16866 h 874716"/>
              <a:gd name="connsiteX66" fmla="*/ 1976314 w 6857455"/>
              <a:gd name="connsiteY66" fmla="*/ 8865 h 874716"/>
              <a:gd name="connsiteX67" fmla="*/ 1961454 w 6857455"/>
              <a:gd name="connsiteY67" fmla="*/ 11724 h 874716"/>
              <a:gd name="connsiteX68" fmla="*/ 1906588 w 6857455"/>
              <a:gd name="connsiteY68" fmla="*/ 30964 h 874716"/>
              <a:gd name="connsiteX69" fmla="*/ 1783330 w 6857455"/>
              <a:gd name="connsiteY69" fmla="*/ 48871 h 874716"/>
              <a:gd name="connsiteX70" fmla="*/ 1759327 w 6857455"/>
              <a:gd name="connsiteY70" fmla="*/ 55349 h 874716"/>
              <a:gd name="connsiteX71" fmla="*/ 1716082 w 6857455"/>
              <a:gd name="connsiteY71" fmla="*/ 65445 h 874716"/>
              <a:gd name="connsiteX72" fmla="*/ 1598920 w 6857455"/>
              <a:gd name="connsiteY72" fmla="*/ 72114 h 874716"/>
              <a:gd name="connsiteX73" fmla="*/ 1542150 w 6857455"/>
              <a:gd name="connsiteY73" fmla="*/ 62207 h 874716"/>
              <a:gd name="connsiteX74" fmla="*/ 1516813 w 6857455"/>
              <a:gd name="connsiteY74" fmla="*/ 62779 h 874716"/>
              <a:gd name="connsiteX75" fmla="*/ 1432228 w 6857455"/>
              <a:gd name="connsiteY75" fmla="*/ 88116 h 874716"/>
              <a:gd name="connsiteX76" fmla="*/ 1224765 w 6857455"/>
              <a:gd name="connsiteY76" fmla="*/ 71924 h 874716"/>
              <a:gd name="connsiteX77" fmla="*/ 1159231 w 6857455"/>
              <a:gd name="connsiteY77" fmla="*/ 58207 h 874716"/>
              <a:gd name="connsiteX78" fmla="*/ 1124370 w 6857455"/>
              <a:gd name="connsiteY78" fmla="*/ 56301 h 874716"/>
              <a:gd name="connsiteX79" fmla="*/ 1075600 w 6857455"/>
              <a:gd name="connsiteY79" fmla="*/ 75542 h 874716"/>
              <a:gd name="connsiteX80" fmla="*/ 986633 w 6857455"/>
              <a:gd name="connsiteY80" fmla="*/ 79162 h 874716"/>
              <a:gd name="connsiteX81" fmla="*/ 861089 w 6857455"/>
              <a:gd name="connsiteY81" fmla="*/ 76304 h 874716"/>
              <a:gd name="connsiteX82" fmla="*/ 759168 w 6857455"/>
              <a:gd name="connsiteY82" fmla="*/ 104689 h 874716"/>
              <a:gd name="connsiteX83" fmla="*/ 723735 w 6857455"/>
              <a:gd name="connsiteY83" fmla="*/ 140696 h 874716"/>
              <a:gd name="connsiteX84" fmla="*/ 647532 w 6857455"/>
              <a:gd name="connsiteY84" fmla="*/ 147934 h 874716"/>
              <a:gd name="connsiteX85" fmla="*/ 552659 w 6857455"/>
              <a:gd name="connsiteY85" fmla="*/ 95926 h 874716"/>
              <a:gd name="connsiteX86" fmla="*/ 541800 w 6857455"/>
              <a:gd name="connsiteY86" fmla="*/ 97640 h 874716"/>
              <a:gd name="connsiteX87" fmla="*/ 375107 w 6857455"/>
              <a:gd name="connsiteY87" fmla="*/ 123169 h 874716"/>
              <a:gd name="connsiteX88" fmla="*/ 273567 w 6857455"/>
              <a:gd name="connsiteY88" fmla="*/ 145458 h 874716"/>
              <a:gd name="connsiteX89" fmla="*/ 264043 w 6857455"/>
              <a:gd name="connsiteY89" fmla="*/ 154792 h 874716"/>
              <a:gd name="connsiteX90" fmla="*/ 169360 w 6857455"/>
              <a:gd name="connsiteY90" fmla="*/ 177273 h 874716"/>
              <a:gd name="connsiteX91" fmla="*/ 89347 w 6857455"/>
              <a:gd name="connsiteY91" fmla="*/ 157460 h 874716"/>
              <a:gd name="connsiteX92" fmla="*/ 34291 w 6857455"/>
              <a:gd name="connsiteY92" fmla="*/ 145268 h 874716"/>
              <a:gd name="connsiteX93" fmla="*/ 0 w 6857455"/>
              <a:gd name="connsiteY93" fmla="*/ 142056 h 874716"/>
              <a:gd name="connsiteX94" fmla="*/ 0 w 6857455"/>
              <a:gd name="connsiteY94" fmla="*/ 849556 h 874716"/>
              <a:gd name="connsiteX95" fmla="*/ 60652 w 6857455"/>
              <a:gd name="connsiteY95" fmla="*/ 844783 h 874716"/>
              <a:gd name="connsiteX96" fmla="*/ 119068 w 6857455"/>
              <a:gd name="connsiteY96" fmla="*/ 827281 h 874716"/>
              <a:gd name="connsiteX97" fmla="*/ 171840 w 6857455"/>
              <a:gd name="connsiteY97" fmla="*/ 804420 h 874716"/>
              <a:gd name="connsiteX98" fmla="*/ 274329 w 6857455"/>
              <a:gd name="connsiteY98" fmla="*/ 794324 h 874716"/>
              <a:gd name="connsiteX99" fmla="*/ 306715 w 6857455"/>
              <a:gd name="connsiteY99" fmla="*/ 788798 h 874716"/>
              <a:gd name="connsiteX100" fmla="*/ 393967 w 6857455"/>
              <a:gd name="connsiteY100" fmla="*/ 765937 h 874716"/>
              <a:gd name="connsiteX101" fmla="*/ 493793 w 6857455"/>
              <a:gd name="connsiteY101" fmla="*/ 725549 h 874716"/>
              <a:gd name="connsiteX102" fmla="*/ 546373 w 6857455"/>
              <a:gd name="connsiteY102" fmla="*/ 740600 h 874716"/>
              <a:gd name="connsiteX103" fmla="*/ 730211 w 6857455"/>
              <a:gd name="connsiteY103" fmla="*/ 698116 h 874716"/>
              <a:gd name="connsiteX104" fmla="*/ 784889 w 6857455"/>
              <a:gd name="connsiteY104" fmla="*/ 676018 h 874716"/>
              <a:gd name="connsiteX105" fmla="*/ 800509 w 6857455"/>
              <a:gd name="connsiteY105" fmla="*/ 661349 h 874716"/>
              <a:gd name="connsiteX106" fmla="*/ 857661 w 6857455"/>
              <a:gd name="connsiteY106" fmla="*/ 626868 h 874716"/>
              <a:gd name="connsiteX107" fmla="*/ 949102 w 6857455"/>
              <a:gd name="connsiteY107" fmla="*/ 614676 h 874716"/>
              <a:gd name="connsiteX108" fmla="*/ 960342 w 6857455"/>
              <a:gd name="connsiteY108" fmla="*/ 607435 h 874716"/>
              <a:gd name="connsiteX109" fmla="*/ 977109 w 6857455"/>
              <a:gd name="connsiteY109" fmla="*/ 595815 h 874716"/>
              <a:gd name="connsiteX110" fmla="*/ 1071218 w 6857455"/>
              <a:gd name="connsiteY110" fmla="*/ 575240 h 874716"/>
              <a:gd name="connsiteX111" fmla="*/ 1091983 w 6857455"/>
              <a:gd name="connsiteY111" fmla="*/ 568764 h 874716"/>
              <a:gd name="connsiteX112" fmla="*/ 1109321 w 6857455"/>
              <a:gd name="connsiteY112" fmla="*/ 557904 h 874716"/>
              <a:gd name="connsiteX113" fmla="*/ 1162279 w 6857455"/>
              <a:gd name="connsiteY113" fmla="*/ 532949 h 874716"/>
              <a:gd name="connsiteX114" fmla="*/ 1206097 w 6857455"/>
              <a:gd name="connsiteY114" fmla="*/ 532187 h 874716"/>
              <a:gd name="connsiteX115" fmla="*/ 1266867 w 6857455"/>
              <a:gd name="connsiteY115" fmla="*/ 518088 h 874716"/>
              <a:gd name="connsiteX116" fmla="*/ 1380219 w 6857455"/>
              <a:gd name="connsiteY116" fmla="*/ 504182 h 874716"/>
              <a:gd name="connsiteX117" fmla="*/ 1403461 w 6857455"/>
              <a:gd name="connsiteY117" fmla="*/ 496180 h 874716"/>
              <a:gd name="connsiteX118" fmla="*/ 1544054 w 6857455"/>
              <a:gd name="connsiteY118" fmla="*/ 458268 h 874716"/>
              <a:gd name="connsiteX119" fmla="*/ 1656644 w 6857455"/>
              <a:gd name="connsiteY119" fmla="*/ 459032 h 874716"/>
              <a:gd name="connsiteX120" fmla="*/ 1665406 w 6857455"/>
              <a:gd name="connsiteY120" fmla="*/ 460747 h 874716"/>
              <a:gd name="connsiteX121" fmla="*/ 1708461 w 6857455"/>
              <a:gd name="connsiteY121" fmla="*/ 473318 h 874716"/>
              <a:gd name="connsiteX122" fmla="*/ 1775140 w 6857455"/>
              <a:gd name="connsiteY122" fmla="*/ 469891 h 874716"/>
              <a:gd name="connsiteX123" fmla="*/ 1821051 w 6857455"/>
              <a:gd name="connsiteY123" fmla="*/ 452554 h 874716"/>
              <a:gd name="connsiteX124" fmla="*/ 1878203 w 6857455"/>
              <a:gd name="connsiteY124" fmla="*/ 451792 h 874716"/>
              <a:gd name="connsiteX125" fmla="*/ 1943547 w 6857455"/>
              <a:gd name="connsiteY125" fmla="*/ 462651 h 874716"/>
              <a:gd name="connsiteX126" fmla="*/ 1972884 w 6857455"/>
              <a:gd name="connsiteY126" fmla="*/ 464937 h 874716"/>
              <a:gd name="connsiteX127" fmla="*/ 2053469 w 6857455"/>
              <a:gd name="connsiteY127" fmla="*/ 487417 h 874716"/>
              <a:gd name="connsiteX128" fmla="*/ 2101477 w 6857455"/>
              <a:gd name="connsiteY128" fmla="*/ 481893 h 874716"/>
              <a:gd name="connsiteX129" fmla="*/ 2148722 w 6857455"/>
              <a:gd name="connsiteY129" fmla="*/ 467033 h 874716"/>
              <a:gd name="connsiteX130" fmla="*/ 2179011 w 6857455"/>
              <a:gd name="connsiteY130" fmla="*/ 452744 h 874716"/>
              <a:gd name="connsiteX131" fmla="*/ 2240165 w 6857455"/>
              <a:gd name="connsiteY131" fmla="*/ 442648 h 874716"/>
              <a:gd name="connsiteX132" fmla="*/ 2251404 w 6857455"/>
              <a:gd name="connsiteY132" fmla="*/ 444172 h 874716"/>
              <a:gd name="connsiteX133" fmla="*/ 2433912 w 6857455"/>
              <a:gd name="connsiteY133" fmla="*/ 456746 h 874716"/>
              <a:gd name="connsiteX134" fmla="*/ 2506302 w 6857455"/>
              <a:gd name="connsiteY134" fmla="*/ 476939 h 874716"/>
              <a:gd name="connsiteX135" fmla="*/ 2521735 w 6857455"/>
              <a:gd name="connsiteY135" fmla="*/ 479415 h 874716"/>
              <a:gd name="connsiteX136" fmla="*/ 2675854 w 6857455"/>
              <a:gd name="connsiteY136" fmla="*/ 502086 h 874716"/>
              <a:gd name="connsiteX137" fmla="*/ 2692998 w 6857455"/>
              <a:gd name="connsiteY137" fmla="*/ 503038 h 874716"/>
              <a:gd name="connsiteX138" fmla="*/ 2740816 w 6857455"/>
              <a:gd name="connsiteY138" fmla="*/ 499037 h 874716"/>
              <a:gd name="connsiteX139" fmla="*/ 2853596 w 6857455"/>
              <a:gd name="connsiteY139" fmla="*/ 540187 h 874716"/>
              <a:gd name="connsiteX140" fmla="*/ 2966565 w 6857455"/>
              <a:gd name="connsiteY140" fmla="*/ 554286 h 874716"/>
              <a:gd name="connsiteX141" fmla="*/ 3028671 w 6857455"/>
              <a:gd name="connsiteY141" fmla="*/ 554094 h 874716"/>
              <a:gd name="connsiteX142" fmla="*/ 3073059 w 6857455"/>
              <a:gd name="connsiteY142" fmla="*/ 564192 h 874716"/>
              <a:gd name="connsiteX143" fmla="*/ 3182219 w 6857455"/>
              <a:gd name="connsiteY143" fmla="*/ 594862 h 874716"/>
              <a:gd name="connsiteX144" fmla="*/ 3233656 w 6857455"/>
              <a:gd name="connsiteY144" fmla="*/ 599625 h 874716"/>
              <a:gd name="connsiteX145" fmla="*/ 3288332 w 6857455"/>
              <a:gd name="connsiteY145" fmla="*/ 609914 h 874716"/>
              <a:gd name="connsiteX146" fmla="*/ 3423591 w 6857455"/>
              <a:gd name="connsiteY146" fmla="*/ 656015 h 874716"/>
              <a:gd name="connsiteX147" fmla="*/ 3534084 w 6857455"/>
              <a:gd name="connsiteY147" fmla="*/ 653349 h 874716"/>
              <a:gd name="connsiteX148" fmla="*/ 3604571 w 6857455"/>
              <a:gd name="connsiteY148" fmla="*/ 653918 h 874716"/>
              <a:gd name="connsiteX149" fmla="*/ 3688586 w 6857455"/>
              <a:gd name="connsiteY149" fmla="*/ 669160 h 874716"/>
              <a:gd name="connsiteX150" fmla="*/ 3757358 w 6857455"/>
              <a:gd name="connsiteY150" fmla="*/ 691450 h 874716"/>
              <a:gd name="connsiteX151" fmla="*/ 3852421 w 6857455"/>
              <a:gd name="connsiteY151" fmla="*/ 709167 h 874716"/>
              <a:gd name="connsiteX152" fmla="*/ 3947104 w 6857455"/>
              <a:gd name="connsiteY152" fmla="*/ 743267 h 874716"/>
              <a:gd name="connsiteX153" fmla="*/ 4013208 w 6857455"/>
              <a:gd name="connsiteY153" fmla="*/ 769367 h 874716"/>
              <a:gd name="connsiteX154" fmla="*/ 4105222 w 6857455"/>
              <a:gd name="connsiteY154" fmla="*/ 792418 h 874716"/>
              <a:gd name="connsiteX155" fmla="*/ 4246006 w 6857455"/>
              <a:gd name="connsiteY155" fmla="*/ 808610 h 874716"/>
              <a:gd name="connsiteX156" fmla="*/ 4310779 w 6857455"/>
              <a:gd name="connsiteY156" fmla="*/ 810326 h 874716"/>
              <a:gd name="connsiteX157" fmla="*/ 4413272 w 6857455"/>
              <a:gd name="connsiteY157" fmla="*/ 848235 h 874716"/>
              <a:gd name="connsiteX158" fmla="*/ 4457087 w 6857455"/>
              <a:gd name="connsiteY158" fmla="*/ 866524 h 874716"/>
              <a:gd name="connsiteX159" fmla="*/ 4496523 w 6857455"/>
              <a:gd name="connsiteY159" fmla="*/ 851284 h 874716"/>
              <a:gd name="connsiteX160" fmla="*/ 4522050 w 6857455"/>
              <a:gd name="connsiteY160" fmla="*/ 833757 h 874716"/>
              <a:gd name="connsiteX161" fmla="*/ 4602824 w 6857455"/>
              <a:gd name="connsiteY161" fmla="*/ 848618 h 874716"/>
              <a:gd name="connsiteX162" fmla="*/ 4688553 w 6857455"/>
              <a:gd name="connsiteY162" fmla="*/ 864238 h 874716"/>
              <a:gd name="connsiteX163" fmla="*/ 4749895 w 6857455"/>
              <a:gd name="connsiteY163" fmla="*/ 874716 h 874716"/>
              <a:gd name="connsiteX164" fmla="*/ 4826480 w 6857455"/>
              <a:gd name="connsiteY164" fmla="*/ 866334 h 874716"/>
              <a:gd name="connsiteX165" fmla="*/ 4886870 w 6857455"/>
              <a:gd name="connsiteY165" fmla="*/ 862906 h 874716"/>
              <a:gd name="connsiteX166" fmla="*/ 4935639 w 6857455"/>
              <a:gd name="connsiteY166" fmla="*/ 853190 h 874716"/>
              <a:gd name="connsiteX167" fmla="*/ 4952784 w 6857455"/>
              <a:gd name="connsiteY167" fmla="*/ 847473 h 874716"/>
              <a:gd name="connsiteX168" fmla="*/ 5088617 w 6857455"/>
              <a:gd name="connsiteY168" fmla="*/ 802896 h 874716"/>
              <a:gd name="connsiteX169" fmla="*/ 5233781 w 6857455"/>
              <a:gd name="connsiteY169" fmla="*/ 767271 h 874716"/>
              <a:gd name="connsiteX170" fmla="*/ 5327893 w 6857455"/>
              <a:gd name="connsiteY170" fmla="*/ 789752 h 874716"/>
              <a:gd name="connsiteX171" fmla="*/ 5362946 w 6857455"/>
              <a:gd name="connsiteY171" fmla="*/ 789370 h 874716"/>
              <a:gd name="connsiteX172" fmla="*/ 5524115 w 6857455"/>
              <a:gd name="connsiteY172" fmla="*/ 794514 h 874716"/>
              <a:gd name="connsiteX173" fmla="*/ 5552500 w 6857455"/>
              <a:gd name="connsiteY173" fmla="*/ 800038 h 874716"/>
              <a:gd name="connsiteX174" fmla="*/ 5705857 w 6857455"/>
              <a:gd name="connsiteY174" fmla="*/ 777367 h 874716"/>
              <a:gd name="connsiteX175" fmla="*/ 5761485 w 6857455"/>
              <a:gd name="connsiteY175" fmla="*/ 773557 h 874716"/>
              <a:gd name="connsiteX176" fmla="*/ 5812731 w 6857455"/>
              <a:gd name="connsiteY176" fmla="*/ 767271 h 874716"/>
              <a:gd name="connsiteX177" fmla="*/ 5884361 w 6857455"/>
              <a:gd name="connsiteY177" fmla="*/ 765747 h 874716"/>
              <a:gd name="connsiteX178" fmla="*/ 5958660 w 6857455"/>
              <a:gd name="connsiteY178" fmla="*/ 768605 h 874716"/>
              <a:gd name="connsiteX179" fmla="*/ 6041528 w 6857455"/>
              <a:gd name="connsiteY179" fmla="*/ 768033 h 874716"/>
              <a:gd name="connsiteX180" fmla="*/ 6074297 w 6857455"/>
              <a:gd name="connsiteY180" fmla="*/ 763081 h 874716"/>
              <a:gd name="connsiteX181" fmla="*/ 6162880 w 6857455"/>
              <a:gd name="connsiteY181" fmla="*/ 766509 h 874716"/>
              <a:gd name="connsiteX182" fmla="*/ 6209364 w 6857455"/>
              <a:gd name="connsiteY182" fmla="*/ 760795 h 874716"/>
              <a:gd name="connsiteX183" fmla="*/ 6285948 w 6857455"/>
              <a:gd name="connsiteY183" fmla="*/ 759651 h 874716"/>
              <a:gd name="connsiteX184" fmla="*/ 6310905 w 6857455"/>
              <a:gd name="connsiteY184" fmla="*/ 758316 h 874716"/>
              <a:gd name="connsiteX185" fmla="*/ 6333194 w 6857455"/>
              <a:gd name="connsiteY185" fmla="*/ 757554 h 874716"/>
              <a:gd name="connsiteX186" fmla="*/ 6409586 w 6857455"/>
              <a:gd name="connsiteY186" fmla="*/ 773177 h 874716"/>
              <a:gd name="connsiteX187" fmla="*/ 6477407 w 6857455"/>
              <a:gd name="connsiteY187" fmla="*/ 774129 h 874716"/>
              <a:gd name="connsiteX188" fmla="*/ 6596283 w 6857455"/>
              <a:gd name="connsiteY188" fmla="*/ 786703 h 874716"/>
              <a:gd name="connsiteX189" fmla="*/ 6622573 w 6857455"/>
              <a:gd name="connsiteY189" fmla="*/ 782321 h 874716"/>
              <a:gd name="connsiteX190" fmla="*/ 6704872 w 6857455"/>
              <a:gd name="connsiteY190" fmla="*/ 780607 h 874716"/>
              <a:gd name="connsiteX191" fmla="*/ 6751738 w 6857455"/>
              <a:gd name="connsiteY191" fmla="*/ 779273 h 874716"/>
              <a:gd name="connsiteX192" fmla="*/ 6809650 w 6857455"/>
              <a:gd name="connsiteY192" fmla="*/ 788417 h 874716"/>
              <a:gd name="connsiteX193" fmla="*/ 6832976 w 6857455"/>
              <a:gd name="connsiteY193" fmla="*/ 800428 h 87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</a:cxnLst>
            <a:rect l="l" t="t" r="r" b="b"/>
            <a:pathLst>
              <a:path w="6857455" h="874716">
                <a:moveTo>
                  <a:pt x="6857455" y="804643"/>
                </a:moveTo>
                <a:lnTo>
                  <a:pt x="6857455" y="562246"/>
                </a:lnTo>
                <a:lnTo>
                  <a:pt x="6829178" y="551284"/>
                </a:lnTo>
                <a:cubicBezTo>
                  <a:pt x="6805745" y="539044"/>
                  <a:pt x="6784885" y="521708"/>
                  <a:pt x="6766024" y="500372"/>
                </a:cubicBezTo>
                <a:cubicBezTo>
                  <a:pt x="6755166" y="488179"/>
                  <a:pt x="6746784" y="486845"/>
                  <a:pt x="6734971" y="500944"/>
                </a:cubicBezTo>
                <a:cubicBezTo>
                  <a:pt x="6721257" y="517326"/>
                  <a:pt x="6701634" y="510850"/>
                  <a:pt x="6683915" y="507040"/>
                </a:cubicBezTo>
                <a:cubicBezTo>
                  <a:pt x="6665629" y="503230"/>
                  <a:pt x="6647148" y="499228"/>
                  <a:pt x="6628860" y="495418"/>
                </a:cubicBezTo>
                <a:cubicBezTo>
                  <a:pt x="6615335" y="492752"/>
                  <a:pt x="6601999" y="490466"/>
                  <a:pt x="6588662" y="487227"/>
                </a:cubicBezTo>
                <a:cubicBezTo>
                  <a:pt x="6547133" y="477129"/>
                  <a:pt x="6509794" y="480177"/>
                  <a:pt x="6476074" y="511230"/>
                </a:cubicBezTo>
                <a:cubicBezTo>
                  <a:pt x="6450356" y="535043"/>
                  <a:pt x="6417399" y="542093"/>
                  <a:pt x="6382345" y="534853"/>
                </a:cubicBezTo>
                <a:cubicBezTo>
                  <a:pt x="6377963" y="533901"/>
                  <a:pt x="6372439" y="530091"/>
                  <a:pt x="6369391" y="531615"/>
                </a:cubicBezTo>
                <a:cubicBezTo>
                  <a:pt x="6323479" y="553904"/>
                  <a:pt x="6287092" y="514658"/>
                  <a:pt x="6244799" y="512182"/>
                </a:cubicBezTo>
                <a:cubicBezTo>
                  <a:pt x="6226130" y="511040"/>
                  <a:pt x="6207079" y="496942"/>
                  <a:pt x="6190315" y="485703"/>
                </a:cubicBezTo>
                <a:cubicBezTo>
                  <a:pt x="6167262" y="470271"/>
                  <a:pt x="6146687" y="455412"/>
                  <a:pt x="6115446" y="462270"/>
                </a:cubicBezTo>
                <a:cubicBezTo>
                  <a:pt x="6084203" y="469319"/>
                  <a:pt x="6055627" y="456364"/>
                  <a:pt x="6032194" y="434266"/>
                </a:cubicBezTo>
                <a:cubicBezTo>
                  <a:pt x="6014287" y="417501"/>
                  <a:pt x="5994665" y="415977"/>
                  <a:pt x="5971042" y="420738"/>
                </a:cubicBezTo>
                <a:cubicBezTo>
                  <a:pt x="5941513" y="426645"/>
                  <a:pt x="5910842" y="427027"/>
                  <a:pt x="5880933" y="430646"/>
                </a:cubicBezTo>
                <a:cubicBezTo>
                  <a:pt x="5874454" y="431408"/>
                  <a:pt x="5866265" y="434076"/>
                  <a:pt x="5862452" y="438648"/>
                </a:cubicBezTo>
                <a:cubicBezTo>
                  <a:pt x="5815779" y="495418"/>
                  <a:pt x="5750055" y="495990"/>
                  <a:pt x="5685283" y="498658"/>
                </a:cubicBezTo>
                <a:cubicBezTo>
                  <a:pt x="5646039" y="500372"/>
                  <a:pt x="5606604" y="500372"/>
                  <a:pt x="5567169" y="499420"/>
                </a:cubicBezTo>
                <a:cubicBezTo>
                  <a:pt x="5553832" y="499228"/>
                  <a:pt x="5539736" y="496180"/>
                  <a:pt x="5527923" y="490466"/>
                </a:cubicBezTo>
                <a:cubicBezTo>
                  <a:pt x="5503348" y="478463"/>
                  <a:pt x="5480680" y="462843"/>
                  <a:pt x="5456292" y="450650"/>
                </a:cubicBezTo>
                <a:cubicBezTo>
                  <a:pt x="5447151" y="445886"/>
                  <a:pt x="5435338" y="445696"/>
                  <a:pt x="5424670" y="444934"/>
                </a:cubicBezTo>
                <a:cubicBezTo>
                  <a:pt x="5405809" y="443410"/>
                  <a:pt x="5384854" y="447982"/>
                  <a:pt x="5368662" y="441124"/>
                </a:cubicBezTo>
                <a:cubicBezTo>
                  <a:pt x="5326559" y="423407"/>
                  <a:pt x="5287123" y="427407"/>
                  <a:pt x="5247118" y="444934"/>
                </a:cubicBezTo>
                <a:cubicBezTo>
                  <a:pt x="5191108" y="469509"/>
                  <a:pt x="5138148" y="467605"/>
                  <a:pt x="5088617" y="428742"/>
                </a:cubicBezTo>
                <a:cubicBezTo>
                  <a:pt x="5066328" y="411215"/>
                  <a:pt x="5044609" y="419596"/>
                  <a:pt x="5025750" y="433694"/>
                </a:cubicBezTo>
                <a:cubicBezTo>
                  <a:pt x="5004032" y="450078"/>
                  <a:pt x="4982885" y="454268"/>
                  <a:pt x="4957930" y="442268"/>
                </a:cubicBezTo>
                <a:cubicBezTo>
                  <a:pt x="4952404" y="439600"/>
                  <a:pt x="4944594" y="440933"/>
                  <a:pt x="4938116" y="441886"/>
                </a:cubicBezTo>
                <a:cubicBezTo>
                  <a:pt x="4901158" y="446648"/>
                  <a:pt x="4864009" y="454650"/>
                  <a:pt x="4833910" y="421693"/>
                </a:cubicBezTo>
                <a:cubicBezTo>
                  <a:pt x="4828004" y="415214"/>
                  <a:pt x="4818097" y="412549"/>
                  <a:pt x="4810095" y="408167"/>
                </a:cubicBezTo>
                <a:cubicBezTo>
                  <a:pt x="4776566" y="390258"/>
                  <a:pt x="4777900" y="391974"/>
                  <a:pt x="4747991" y="413691"/>
                </a:cubicBezTo>
                <a:cubicBezTo>
                  <a:pt x="4732369" y="425121"/>
                  <a:pt x="4710842" y="436742"/>
                  <a:pt x="4692745" y="435790"/>
                </a:cubicBezTo>
                <a:cubicBezTo>
                  <a:pt x="4583584" y="430075"/>
                  <a:pt x="4479758" y="457508"/>
                  <a:pt x="4375933" y="483417"/>
                </a:cubicBezTo>
                <a:cubicBezTo>
                  <a:pt x="4311923" y="499420"/>
                  <a:pt x="4249436" y="500372"/>
                  <a:pt x="4185426" y="484179"/>
                </a:cubicBezTo>
                <a:cubicBezTo>
                  <a:pt x="4139133" y="472367"/>
                  <a:pt x="4095315" y="491800"/>
                  <a:pt x="4052072" y="505134"/>
                </a:cubicBezTo>
                <a:cubicBezTo>
                  <a:pt x="4043117" y="507799"/>
                  <a:pt x="4034735" y="518278"/>
                  <a:pt x="4029973" y="527233"/>
                </a:cubicBezTo>
                <a:cubicBezTo>
                  <a:pt x="4012826" y="558858"/>
                  <a:pt x="3984441" y="563810"/>
                  <a:pt x="3948626" y="550666"/>
                </a:cubicBezTo>
                <a:cubicBezTo>
                  <a:pt x="3920241" y="540377"/>
                  <a:pt x="3894332" y="526661"/>
                  <a:pt x="3871280" y="502275"/>
                </a:cubicBezTo>
                <a:cubicBezTo>
                  <a:pt x="3844229" y="473701"/>
                  <a:pt x="3816224" y="441124"/>
                  <a:pt x="3774312" y="429122"/>
                </a:cubicBezTo>
                <a:cubicBezTo>
                  <a:pt x="3756214" y="423979"/>
                  <a:pt x="3740593" y="423217"/>
                  <a:pt x="3721543" y="428552"/>
                </a:cubicBezTo>
                <a:cubicBezTo>
                  <a:pt x="3684583" y="438837"/>
                  <a:pt x="3647436" y="446078"/>
                  <a:pt x="3612763" y="414263"/>
                </a:cubicBezTo>
                <a:cubicBezTo>
                  <a:pt x="3593712" y="396736"/>
                  <a:pt x="3567994" y="385496"/>
                  <a:pt x="3537323" y="389878"/>
                </a:cubicBezTo>
                <a:cubicBezTo>
                  <a:pt x="3499031" y="395402"/>
                  <a:pt x="3464168" y="381496"/>
                  <a:pt x="3431593" y="360921"/>
                </a:cubicBezTo>
                <a:cubicBezTo>
                  <a:pt x="3419971" y="353491"/>
                  <a:pt x="3405682" y="349301"/>
                  <a:pt x="3392158" y="345681"/>
                </a:cubicBezTo>
                <a:cubicBezTo>
                  <a:pt x="3360915" y="337298"/>
                  <a:pt x="3329480" y="329868"/>
                  <a:pt x="3297856" y="323010"/>
                </a:cubicBezTo>
                <a:cubicBezTo>
                  <a:pt x="3271948" y="317296"/>
                  <a:pt x="3245849" y="313104"/>
                  <a:pt x="3219748" y="308151"/>
                </a:cubicBezTo>
                <a:cubicBezTo>
                  <a:pt x="3191173" y="302817"/>
                  <a:pt x="3168502" y="290433"/>
                  <a:pt x="3156692" y="261668"/>
                </a:cubicBezTo>
                <a:cubicBezTo>
                  <a:pt x="3152882" y="252524"/>
                  <a:pt x="3143737" y="245283"/>
                  <a:pt x="3136497" y="237663"/>
                </a:cubicBezTo>
                <a:cubicBezTo>
                  <a:pt x="3131355" y="232139"/>
                  <a:pt x="3124495" y="227947"/>
                  <a:pt x="3119733" y="222233"/>
                </a:cubicBezTo>
                <a:cubicBezTo>
                  <a:pt x="3094776" y="192132"/>
                  <a:pt x="3070201" y="161843"/>
                  <a:pt x="3045436" y="131742"/>
                </a:cubicBezTo>
                <a:cubicBezTo>
                  <a:pt x="3042958" y="128884"/>
                  <a:pt x="3040292" y="125455"/>
                  <a:pt x="3037054" y="124121"/>
                </a:cubicBezTo>
                <a:cubicBezTo>
                  <a:pt x="3003525" y="110215"/>
                  <a:pt x="2969614" y="97070"/>
                  <a:pt x="2936466" y="82400"/>
                </a:cubicBezTo>
                <a:cubicBezTo>
                  <a:pt x="2923702" y="76686"/>
                  <a:pt x="2910558" y="69637"/>
                  <a:pt x="2901031" y="59731"/>
                </a:cubicBezTo>
                <a:cubicBezTo>
                  <a:pt x="2879314" y="37250"/>
                  <a:pt x="2859502" y="12866"/>
                  <a:pt x="2828259" y="3149"/>
                </a:cubicBezTo>
                <a:cubicBezTo>
                  <a:pt x="2819114" y="293"/>
                  <a:pt x="2808256" y="-1231"/>
                  <a:pt x="2799492" y="1245"/>
                </a:cubicBezTo>
                <a:cubicBezTo>
                  <a:pt x="2763867" y="11532"/>
                  <a:pt x="2729005" y="24296"/>
                  <a:pt x="2693570" y="35154"/>
                </a:cubicBezTo>
                <a:cubicBezTo>
                  <a:pt x="2671092" y="41823"/>
                  <a:pt x="2650707" y="49825"/>
                  <a:pt x="2639847" y="73448"/>
                </a:cubicBezTo>
                <a:cubicBezTo>
                  <a:pt x="2636801" y="80114"/>
                  <a:pt x="2628226" y="87354"/>
                  <a:pt x="2621178" y="88688"/>
                </a:cubicBezTo>
                <a:cubicBezTo>
                  <a:pt x="2575839" y="97260"/>
                  <a:pt x="2531069" y="101451"/>
                  <a:pt x="2489348" y="72304"/>
                </a:cubicBezTo>
                <a:cubicBezTo>
                  <a:pt x="2480585" y="66017"/>
                  <a:pt x="2464201" y="66017"/>
                  <a:pt x="2452580" y="68683"/>
                </a:cubicBezTo>
                <a:cubicBezTo>
                  <a:pt x="2407811" y="78590"/>
                  <a:pt x="2365328" y="82020"/>
                  <a:pt x="2326464" y="50395"/>
                </a:cubicBezTo>
                <a:cubicBezTo>
                  <a:pt x="2321892" y="46585"/>
                  <a:pt x="2307224" y="50015"/>
                  <a:pt x="2300365" y="54777"/>
                </a:cubicBezTo>
                <a:cubicBezTo>
                  <a:pt x="2234259" y="101261"/>
                  <a:pt x="2198064" y="102405"/>
                  <a:pt x="2130434" y="58397"/>
                </a:cubicBezTo>
                <a:cubicBezTo>
                  <a:pt x="2126052" y="55539"/>
                  <a:pt x="2120337" y="52301"/>
                  <a:pt x="2118621" y="47919"/>
                </a:cubicBezTo>
                <a:cubicBezTo>
                  <a:pt x="2107001" y="19914"/>
                  <a:pt x="2082236" y="19152"/>
                  <a:pt x="2057659" y="16866"/>
                </a:cubicBezTo>
                <a:cubicBezTo>
                  <a:pt x="2030608" y="14390"/>
                  <a:pt x="2003555" y="11152"/>
                  <a:pt x="1976314" y="8865"/>
                </a:cubicBezTo>
                <a:cubicBezTo>
                  <a:pt x="1971550" y="8483"/>
                  <a:pt x="1966216" y="10007"/>
                  <a:pt x="1961454" y="11724"/>
                </a:cubicBezTo>
                <a:cubicBezTo>
                  <a:pt x="1943165" y="18010"/>
                  <a:pt x="1925449" y="27154"/>
                  <a:pt x="1906588" y="30964"/>
                </a:cubicBezTo>
                <a:cubicBezTo>
                  <a:pt x="1865821" y="39156"/>
                  <a:pt x="1826385" y="55539"/>
                  <a:pt x="1783330" y="48871"/>
                </a:cubicBezTo>
                <a:cubicBezTo>
                  <a:pt x="1775902" y="47729"/>
                  <a:pt x="1767327" y="53253"/>
                  <a:pt x="1759327" y="55349"/>
                </a:cubicBezTo>
                <a:cubicBezTo>
                  <a:pt x="1744849" y="58969"/>
                  <a:pt x="1730750" y="64111"/>
                  <a:pt x="1716082" y="65445"/>
                </a:cubicBezTo>
                <a:cubicBezTo>
                  <a:pt x="1677218" y="68875"/>
                  <a:pt x="1637975" y="71924"/>
                  <a:pt x="1598920" y="72114"/>
                </a:cubicBezTo>
                <a:cubicBezTo>
                  <a:pt x="1580061" y="72304"/>
                  <a:pt x="1561201" y="65065"/>
                  <a:pt x="1542150" y="62207"/>
                </a:cubicBezTo>
                <a:cubicBezTo>
                  <a:pt x="1533578" y="60873"/>
                  <a:pt x="1519669" y="58587"/>
                  <a:pt x="1516813" y="62779"/>
                </a:cubicBezTo>
                <a:cubicBezTo>
                  <a:pt x="1494714" y="94592"/>
                  <a:pt x="1463661" y="88496"/>
                  <a:pt x="1432228" y="88116"/>
                </a:cubicBezTo>
                <a:cubicBezTo>
                  <a:pt x="1362884" y="87354"/>
                  <a:pt x="1295826" y="60493"/>
                  <a:pt x="1224765" y="71924"/>
                </a:cubicBezTo>
                <a:cubicBezTo>
                  <a:pt x="1204191" y="75162"/>
                  <a:pt x="1181330" y="62397"/>
                  <a:pt x="1159231" y="58207"/>
                </a:cubicBezTo>
                <a:cubicBezTo>
                  <a:pt x="1147801" y="56111"/>
                  <a:pt x="1135228" y="53633"/>
                  <a:pt x="1124370" y="56301"/>
                </a:cubicBezTo>
                <a:cubicBezTo>
                  <a:pt x="1107605" y="60493"/>
                  <a:pt x="1091411" y="68113"/>
                  <a:pt x="1075600" y="75542"/>
                </a:cubicBezTo>
                <a:cubicBezTo>
                  <a:pt x="1046261" y="89258"/>
                  <a:pt x="1016162" y="89258"/>
                  <a:pt x="986633" y="79162"/>
                </a:cubicBezTo>
                <a:cubicBezTo>
                  <a:pt x="944722" y="64873"/>
                  <a:pt x="903193" y="64873"/>
                  <a:pt x="861089" y="76304"/>
                </a:cubicBezTo>
                <a:cubicBezTo>
                  <a:pt x="826990" y="85638"/>
                  <a:pt x="791935" y="92116"/>
                  <a:pt x="759168" y="104689"/>
                </a:cubicBezTo>
                <a:cubicBezTo>
                  <a:pt x="744689" y="110215"/>
                  <a:pt x="732497" y="126597"/>
                  <a:pt x="723735" y="140696"/>
                </a:cubicBezTo>
                <a:cubicBezTo>
                  <a:pt x="706018" y="169271"/>
                  <a:pt x="674013" y="169081"/>
                  <a:pt x="647532" y="147934"/>
                </a:cubicBezTo>
                <a:cubicBezTo>
                  <a:pt x="619717" y="125645"/>
                  <a:pt x="584664" y="112501"/>
                  <a:pt x="552659" y="95926"/>
                </a:cubicBezTo>
                <a:cubicBezTo>
                  <a:pt x="549993" y="94592"/>
                  <a:pt x="545039" y="96116"/>
                  <a:pt x="541800" y="97640"/>
                </a:cubicBezTo>
                <a:cubicBezTo>
                  <a:pt x="488649" y="122407"/>
                  <a:pt x="433593" y="126979"/>
                  <a:pt x="375107" y="123169"/>
                </a:cubicBezTo>
                <a:cubicBezTo>
                  <a:pt x="341960" y="121073"/>
                  <a:pt x="307289" y="137076"/>
                  <a:pt x="273567" y="145458"/>
                </a:cubicBezTo>
                <a:cubicBezTo>
                  <a:pt x="269757" y="146410"/>
                  <a:pt x="266519" y="151174"/>
                  <a:pt x="264043" y="154792"/>
                </a:cubicBezTo>
                <a:cubicBezTo>
                  <a:pt x="240228" y="190800"/>
                  <a:pt x="208223" y="200706"/>
                  <a:pt x="169360" y="177273"/>
                </a:cubicBezTo>
                <a:cubicBezTo>
                  <a:pt x="143643" y="161651"/>
                  <a:pt x="118114" y="158032"/>
                  <a:pt x="89347" y="157460"/>
                </a:cubicBezTo>
                <a:cubicBezTo>
                  <a:pt x="71059" y="157078"/>
                  <a:pt x="52962" y="147934"/>
                  <a:pt x="34291" y="145268"/>
                </a:cubicBezTo>
                <a:lnTo>
                  <a:pt x="0" y="142056"/>
                </a:lnTo>
                <a:lnTo>
                  <a:pt x="0" y="849556"/>
                </a:lnTo>
                <a:lnTo>
                  <a:pt x="60652" y="844783"/>
                </a:lnTo>
                <a:cubicBezTo>
                  <a:pt x="80251" y="839473"/>
                  <a:pt x="99446" y="832043"/>
                  <a:pt x="119068" y="827281"/>
                </a:cubicBezTo>
                <a:cubicBezTo>
                  <a:pt x="137355" y="822899"/>
                  <a:pt x="154501" y="812802"/>
                  <a:pt x="171840" y="804420"/>
                </a:cubicBezTo>
                <a:cubicBezTo>
                  <a:pt x="204985" y="788417"/>
                  <a:pt x="240420" y="798514"/>
                  <a:pt x="274329" y="794324"/>
                </a:cubicBezTo>
                <a:cubicBezTo>
                  <a:pt x="285188" y="792990"/>
                  <a:pt x="296046" y="791466"/>
                  <a:pt x="306715" y="788798"/>
                </a:cubicBezTo>
                <a:cubicBezTo>
                  <a:pt x="335864" y="781749"/>
                  <a:pt x="365583" y="775653"/>
                  <a:pt x="393967" y="765937"/>
                </a:cubicBezTo>
                <a:cubicBezTo>
                  <a:pt x="426165" y="755078"/>
                  <a:pt x="457028" y="740600"/>
                  <a:pt x="493793" y="725549"/>
                </a:cubicBezTo>
                <a:cubicBezTo>
                  <a:pt x="506557" y="729360"/>
                  <a:pt x="526180" y="739648"/>
                  <a:pt x="546373" y="740600"/>
                </a:cubicBezTo>
                <a:cubicBezTo>
                  <a:pt x="611337" y="743838"/>
                  <a:pt x="672107" y="726121"/>
                  <a:pt x="730211" y="698116"/>
                </a:cubicBezTo>
                <a:cubicBezTo>
                  <a:pt x="747927" y="689734"/>
                  <a:pt x="766980" y="684210"/>
                  <a:pt x="784889" y="676018"/>
                </a:cubicBezTo>
                <a:cubicBezTo>
                  <a:pt x="791173" y="673161"/>
                  <a:pt x="799365" y="667065"/>
                  <a:pt x="800509" y="661349"/>
                </a:cubicBezTo>
                <a:cubicBezTo>
                  <a:pt x="807175" y="628201"/>
                  <a:pt x="831942" y="628772"/>
                  <a:pt x="857661" y="626868"/>
                </a:cubicBezTo>
                <a:cubicBezTo>
                  <a:pt x="888332" y="624582"/>
                  <a:pt x="918621" y="619248"/>
                  <a:pt x="949102" y="614676"/>
                </a:cubicBezTo>
                <a:cubicBezTo>
                  <a:pt x="953104" y="614104"/>
                  <a:pt x="956722" y="610104"/>
                  <a:pt x="960342" y="607435"/>
                </a:cubicBezTo>
                <a:cubicBezTo>
                  <a:pt x="965867" y="603435"/>
                  <a:pt x="971011" y="597339"/>
                  <a:pt x="977109" y="595815"/>
                </a:cubicBezTo>
                <a:cubicBezTo>
                  <a:pt x="1008350" y="588385"/>
                  <a:pt x="1039783" y="582099"/>
                  <a:pt x="1071218" y="575240"/>
                </a:cubicBezTo>
                <a:cubicBezTo>
                  <a:pt x="1078266" y="573716"/>
                  <a:pt x="1085505" y="571812"/>
                  <a:pt x="1091983" y="568764"/>
                </a:cubicBezTo>
                <a:cubicBezTo>
                  <a:pt x="1098079" y="565906"/>
                  <a:pt x="1103223" y="560952"/>
                  <a:pt x="1109321" y="557904"/>
                </a:cubicBezTo>
                <a:cubicBezTo>
                  <a:pt x="1125892" y="549714"/>
                  <a:pt x="1142851" y="542093"/>
                  <a:pt x="1162279" y="532949"/>
                </a:cubicBezTo>
                <a:cubicBezTo>
                  <a:pt x="1173138" y="550094"/>
                  <a:pt x="1187810" y="540377"/>
                  <a:pt x="1206097" y="532187"/>
                </a:cubicBezTo>
                <a:cubicBezTo>
                  <a:pt x="1224765" y="523805"/>
                  <a:pt x="1246292" y="521137"/>
                  <a:pt x="1266867" y="518088"/>
                </a:cubicBezTo>
                <a:cubicBezTo>
                  <a:pt x="1304588" y="512564"/>
                  <a:pt x="1342499" y="509134"/>
                  <a:pt x="1380219" y="504182"/>
                </a:cubicBezTo>
                <a:cubicBezTo>
                  <a:pt x="1388221" y="503038"/>
                  <a:pt x="1397365" y="500944"/>
                  <a:pt x="1403461" y="496180"/>
                </a:cubicBezTo>
                <a:cubicBezTo>
                  <a:pt x="1445181" y="464175"/>
                  <a:pt x="1495858" y="455222"/>
                  <a:pt x="1544054" y="458268"/>
                </a:cubicBezTo>
                <a:cubicBezTo>
                  <a:pt x="1581965" y="460557"/>
                  <a:pt x="1619114" y="462270"/>
                  <a:pt x="1656644" y="459032"/>
                </a:cubicBezTo>
                <a:cubicBezTo>
                  <a:pt x="1659502" y="458841"/>
                  <a:pt x="1663312" y="459223"/>
                  <a:pt x="1665406" y="460747"/>
                </a:cubicBezTo>
                <a:cubicBezTo>
                  <a:pt x="1678360" y="470843"/>
                  <a:pt x="1691887" y="471605"/>
                  <a:pt x="1708461" y="473318"/>
                </a:cubicBezTo>
                <a:cubicBezTo>
                  <a:pt x="1731894" y="475797"/>
                  <a:pt x="1753421" y="474081"/>
                  <a:pt x="1775140" y="469891"/>
                </a:cubicBezTo>
                <a:cubicBezTo>
                  <a:pt x="1790952" y="466843"/>
                  <a:pt x="1806953" y="460557"/>
                  <a:pt x="1821051" y="452554"/>
                </a:cubicBezTo>
                <a:cubicBezTo>
                  <a:pt x="1840672" y="441314"/>
                  <a:pt x="1859535" y="436934"/>
                  <a:pt x="1878203" y="451792"/>
                </a:cubicBezTo>
                <a:cubicBezTo>
                  <a:pt x="1898396" y="467605"/>
                  <a:pt x="1921257" y="462081"/>
                  <a:pt x="1943547" y="462651"/>
                </a:cubicBezTo>
                <a:cubicBezTo>
                  <a:pt x="1953262" y="462843"/>
                  <a:pt x="1963550" y="462461"/>
                  <a:pt x="1972884" y="464937"/>
                </a:cubicBezTo>
                <a:cubicBezTo>
                  <a:pt x="1999935" y="471987"/>
                  <a:pt x="2026036" y="482655"/>
                  <a:pt x="2053469" y="487417"/>
                </a:cubicBezTo>
                <a:cubicBezTo>
                  <a:pt x="2068710" y="490084"/>
                  <a:pt x="2085664" y="485321"/>
                  <a:pt x="2101477" y="481893"/>
                </a:cubicBezTo>
                <a:cubicBezTo>
                  <a:pt x="2117479" y="478273"/>
                  <a:pt x="2133290" y="472749"/>
                  <a:pt x="2148722" y="467033"/>
                </a:cubicBezTo>
                <a:cubicBezTo>
                  <a:pt x="2159199" y="463223"/>
                  <a:pt x="2170629" y="459603"/>
                  <a:pt x="2179011" y="452744"/>
                </a:cubicBezTo>
                <a:cubicBezTo>
                  <a:pt x="2198064" y="437124"/>
                  <a:pt x="2217685" y="434455"/>
                  <a:pt x="2240165" y="442648"/>
                </a:cubicBezTo>
                <a:cubicBezTo>
                  <a:pt x="2243593" y="443982"/>
                  <a:pt x="2247594" y="443982"/>
                  <a:pt x="2251404" y="444172"/>
                </a:cubicBezTo>
                <a:cubicBezTo>
                  <a:pt x="2312370" y="448172"/>
                  <a:pt x="2373330" y="450650"/>
                  <a:pt x="2433912" y="456746"/>
                </a:cubicBezTo>
                <a:cubicBezTo>
                  <a:pt x="2458485" y="459223"/>
                  <a:pt x="2482107" y="470081"/>
                  <a:pt x="2506302" y="476939"/>
                </a:cubicBezTo>
                <a:cubicBezTo>
                  <a:pt x="2511256" y="478273"/>
                  <a:pt x="2516783" y="480369"/>
                  <a:pt x="2521735" y="479415"/>
                </a:cubicBezTo>
                <a:cubicBezTo>
                  <a:pt x="2575647" y="469891"/>
                  <a:pt x="2626132" y="483797"/>
                  <a:pt x="2675854" y="502086"/>
                </a:cubicBezTo>
                <a:cubicBezTo>
                  <a:pt x="2680996" y="503992"/>
                  <a:pt x="2687282" y="503419"/>
                  <a:pt x="2692998" y="503038"/>
                </a:cubicBezTo>
                <a:cubicBezTo>
                  <a:pt x="2709003" y="501706"/>
                  <a:pt x="2726337" y="495038"/>
                  <a:pt x="2740816" y="499037"/>
                </a:cubicBezTo>
                <a:cubicBezTo>
                  <a:pt x="2779297" y="510088"/>
                  <a:pt x="2817398" y="523423"/>
                  <a:pt x="2853596" y="540187"/>
                </a:cubicBezTo>
                <a:cubicBezTo>
                  <a:pt x="2890365" y="557142"/>
                  <a:pt x="2924464" y="571430"/>
                  <a:pt x="2966565" y="554286"/>
                </a:cubicBezTo>
                <a:cubicBezTo>
                  <a:pt x="2984472" y="547045"/>
                  <a:pt x="3008095" y="552190"/>
                  <a:pt x="3028671" y="554094"/>
                </a:cubicBezTo>
                <a:cubicBezTo>
                  <a:pt x="3043720" y="555618"/>
                  <a:pt x="3058198" y="564192"/>
                  <a:pt x="3073059" y="564192"/>
                </a:cubicBezTo>
                <a:cubicBezTo>
                  <a:pt x="3112686" y="564192"/>
                  <a:pt x="3147927" y="574288"/>
                  <a:pt x="3182219" y="594862"/>
                </a:cubicBezTo>
                <a:cubicBezTo>
                  <a:pt x="3195557" y="602863"/>
                  <a:pt x="3216322" y="597529"/>
                  <a:pt x="3233656" y="599625"/>
                </a:cubicBezTo>
                <a:cubicBezTo>
                  <a:pt x="3251947" y="602101"/>
                  <a:pt x="3270804" y="604387"/>
                  <a:pt x="3288332" y="609914"/>
                </a:cubicBezTo>
                <a:cubicBezTo>
                  <a:pt x="3333672" y="624392"/>
                  <a:pt x="3378441" y="640774"/>
                  <a:pt x="3423591" y="656015"/>
                </a:cubicBezTo>
                <a:cubicBezTo>
                  <a:pt x="3460738" y="668590"/>
                  <a:pt x="3497317" y="658683"/>
                  <a:pt x="3534084" y="653349"/>
                </a:cubicBezTo>
                <a:cubicBezTo>
                  <a:pt x="3557137" y="649919"/>
                  <a:pt x="3578662" y="641727"/>
                  <a:pt x="3604571" y="653918"/>
                </a:cubicBezTo>
                <a:cubicBezTo>
                  <a:pt x="3629338" y="665541"/>
                  <a:pt x="3660771" y="662873"/>
                  <a:pt x="3688586" y="669160"/>
                </a:cubicBezTo>
                <a:cubicBezTo>
                  <a:pt x="3712020" y="674494"/>
                  <a:pt x="3734687" y="683068"/>
                  <a:pt x="3757358" y="691450"/>
                </a:cubicBezTo>
                <a:cubicBezTo>
                  <a:pt x="3788221" y="702881"/>
                  <a:pt x="3818700" y="714881"/>
                  <a:pt x="3852421" y="709167"/>
                </a:cubicBezTo>
                <a:cubicBezTo>
                  <a:pt x="3890714" y="702689"/>
                  <a:pt x="3917001" y="727073"/>
                  <a:pt x="3947104" y="743267"/>
                </a:cubicBezTo>
                <a:cubicBezTo>
                  <a:pt x="3967869" y="754316"/>
                  <a:pt x="3990538" y="762509"/>
                  <a:pt x="4013208" y="769367"/>
                </a:cubicBezTo>
                <a:cubicBezTo>
                  <a:pt x="4043497" y="778321"/>
                  <a:pt x="4074740" y="783655"/>
                  <a:pt x="4105222" y="792418"/>
                </a:cubicBezTo>
                <a:cubicBezTo>
                  <a:pt x="4151325" y="805561"/>
                  <a:pt x="4198001" y="815850"/>
                  <a:pt x="4246006" y="808610"/>
                </a:cubicBezTo>
                <a:cubicBezTo>
                  <a:pt x="4268105" y="805372"/>
                  <a:pt x="4288682" y="805561"/>
                  <a:pt x="4310779" y="810326"/>
                </a:cubicBezTo>
                <a:cubicBezTo>
                  <a:pt x="4346974" y="818136"/>
                  <a:pt x="4384123" y="819089"/>
                  <a:pt x="4413272" y="848235"/>
                </a:cubicBezTo>
                <a:cubicBezTo>
                  <a:pt x="4423558" y="858524"/>
                  <a:pt x="4442037" y="861190"/>
                  <a:pt x="4457087" y="866524"/>
                </a:cubicBezTo>
                <a:cubicBezTo>
                  <a:pt x="4474424" y="872812"/>
                  <a:pt x="4487186" y="869572"/>
                  <a:pt x="4496523" y="851284"/>
                </a:cubicBezTo>
                <a:cubicBezTo>
                  <a:pt x="4500713" y="843093"/>
                  <a:pt x="4512715" y="835091"/>
                  <a:pt x="4522050" y="833757"/>
                </a:cubicBezTo>
                <a:cubicBezTo>
                  <a:pt x="4550055" y="829757"/>
                  <a:pt x="4575773" y="835663"/>
                  <a:pt x="4602824" y="848618"/>
                </a:cubicBezTo>
                <a:cubicBezTo>
                  <a:pt x="4628161" y="860810"/>
                  <a:pt x="4659786" y="859476"/>
                  <a:pt x="4688553" y="864238"/>
                </a:cubicBezTo>
                <a:cubicBezTo>
                  <a:pt x="4708936" y="867668"/>
                  <a:pt x="4729321" y="874716"/>
                  <a:pt x="4749895" y="874716"/>
                </a:cubicBezTo>
                <a:cubicBezTo>
                  <a:pt x="4775424" y="874716"/>
                  <a:pt x="4800761" y="868620"/>
                  <a:pt x="4826480" y="866334"/>
                </a:cubicBezTo>
                <a:cubicBezTo>
                  <a:pt x="4846482" y="864430"/>
                  <a:pt x="4866867" y="865192"/>
                  <a:pt x="4886870" y="862906"/>
                </a:cubicBezTo>
                <a:cubicBezTo>
                  <a:pt x="4903254" y="861190"/>
                  <a:pt x="4919447" y="856810"/>
                  <a:pt x="4935639" y="853190"/>
                </a:cubicBezTo>
                <a:cubicBezTo>
                  <a:pt x="4941546" y="851856"/>
                  <a:pt x="4947452" y="846711"/>
                  <a:pt x="4952784" y="847473"/>
                </a:cubicBezTo>
                <a:cubicBezTo>
                  <a:pt x="5005745" y="855666"/>
                  <a:pt x="5043847" y="819089"/>
                  <a:pt x="5088617" y="802896"/>
                </a:cubicBezTo>
                <a:cubicBezTo>
                  <a:pt x="5135672" y="785749"/>
                  <a:pt x="5181204" y="759461"/>
                  <a:pt x="5233781" y="767271"/>
                </a:cubicBezTo>
                <a:cubicBezTo>
                  <a:pt x="5265596" y="772033"/>
                  <a:pt x="5296267" y="783083"/>
                  <a:pt x="5327893" y="789752"/>
                </a:cubicBezTo>
                <a:cubicBezTo>
                  <a:pt x="5339132" y="792038"/>
                  <a:pt x="5351705" y="791656"/>
                  <a:pt x="5362946" y="789370"/>
                </a:cubicBezTo>
                <a:cubicBezTo>
                  <a:pt x="5417240" y="778891"/>
                  <a:pt x="5470771" y="777367"/>
                  <a:pt x="5524115" y="794514"/>
                </a:cubicBezTo>
                <a:cubicBezTo>
                  <a:pt x="5533257" y="797372"/>
                  <a:pt x="5542974" y="800038"/>
                  <a:pt x="5552500" y="800038"/>
                </a:cubicBezTo>
                <a:cubicBezTo>
                  <a:pt x="5604697" y="800038"/>
                  <a:pt x="5655944" y="796038"/>
                  <a:pt x="5705857" y="777367"/>
                </a:cubicBezTo>
                <a:cubicBezTo>
                  <a:pt x="5722622" y="771080"/>
                  <a:pt x="5743006" y="775081"/>
                  <a:pt x="5761485" y="773557"/>
                </a:cubicBezTo>
                <a:cubicBezTo>
                  <a:pt x="5778629" y="772224"/>
                  <a:pt x="5796156" y="771653"/>
                  <a:pt x="5812731" y="767271"/>
                </a:cubicBezTo>
                <a:cubicBezTo>
                  <a:pt x="5836925" y="760795"/>
                  <a:pt x="5859404" y="760033"/>
                  <a:pt x="5884361" y="765747"/>
                </a:cubicBezTo>
                <a:cubicBezTo>
                  <a:pt x="5908174" y="771080"/>
                  <a:pt x="5933892" y="768415"/>
                  <a:pt x="5958660" y="768605"/>
                </a:cubicBezTo>
                <a:cubicBezTo>
                  <a:pt x="5986282" y="768795"/>
                  <a:pt x="6013906" y="768984"/>
                  <a:pt x="6041528" y="768033"/>
                </a:cubicBezTo>
                <a:cubicBezTo>
                  <a:pt x="6052579" y="767653"/>
                  <a:pt x="6065151" y="760033"/>
                  <a:pt x="6074297" y="763081"/>
                </a:cubicBezTo>
                <a:cubicBezTo>
                  <a:pt x="6103824" y="773366"/>
                  <a:pt x="6133353" y="760985"/>
                  <a:pt x="6162880" y="766509"/>
                </a:cubicBezTo>
                <a:cubicBezTo>
                  <a:pt x="6177360" y="769367"/>
                  <a:pt x="6193743" y="761557"/>
                  <a:pt x="6209364" y="760795"/>
                </a:cubicBezTo>
                <a:cubicBezTo>
                  <a:pt x="6234892" y="759461"/>
                  <a:pt x="6260419" y="760033"/>
                  <a:pt x="6285948" y="759651"/>
                </a:cubicBezTo>
                <a:cubicBezTo>
                  <a:pt x="6294330" y="759461"/>
                  <a:pt x="6302523" y="758699"/>
                  <a:pt x="6310905" y="758316"/>
                </a:cubicBezTo>
                <a:cubicBezTo>
                  <a:pt x="6318335" y="757936"/>
                  <a:pt x="6326145" y="756222"/>
                  <a:pt x="6333194" y="757554"/>
                </a:cubicBezTo>
                <a:cubicBezTo>
                  <a:pt x="6358723" y="762318"/>
                  <a:pt x="6383869" y="770129"/>
                  <a:pt x="6409586" y="773177"/>
                </a:cubicBezTo>
                <a:cubicBezTo>
                  <a:pt x="6431875" y="775843"/>
                  <a:pt x="6454928" y="772224"/>
                  <a:pt x="6477407" y="774129"/>
                </a:cubicBezTo>
                <a:cubicBezTo>
                  <a:pt x="6517032" y="777367"/>
                  <a:pt x="6556657" y="783083"/>
                  <a:pt x="6596283" y="786703"/>
                </a:cubicBezTo>
                <a:cubicBezTo>
                  <a:pt x="6604857" y="787465"/>
                  <a:pt x="6613809" y="782701"/>
                  <a:pt x="6622573" y="782321"/>
                </a:cubicBezTo>
                <a:cubicBezTo>
                  <a:pt x="6650006" y="781369"/>
                  <a:pt x="6677439" y="781177"/>
                  <a:pt x="6704872" y="780607"/>
                </a:cubicBezTo>
                <a:cubicBezTo>
                  <a:pt x="6720493" y="780415"/>
                  <a:pt x="6736305" y="780987"/>
                  <a:pt x="6751738" y="779273"/>
                </a:cubicBezTo>
                <a:cubicBezTo>
                  <a:pt x="6772120" y="776987"/>
                  <a:pt x="6790599" y="773557"/>
                  <a:pt x="6809650" y="788417"/>
                </a:cubicBezTo>
                <a:cubicBezTo>
                  <a:pt x="6816984" y="794180"/>
                  <a:pt x="6824819" y="797942"/>
                  <a:pt x="6832976" y="80042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7" name="Freeform: Shape 66">
            <a:extLst>
              <a:ext uri="{FF2B5EF4-FFF2-40B4-BE49-F238E27FC236}">
                <a16:creationId xmlns:a16="http://schemas.microsoft.com/office/drawing/2014/main" id="{9E4574B5-C90E-412D-BAB0-B9F483290C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40988" y="2991370"/>
            <a:ext cx="6857455" cy="874716"/>
          </a:xfrm>
          <a:custGeom>
            <a:avLst/>
            <a:gdLst>
              <a:gd name="connsiteX0" fmla="*/ 6857455 w 6857455"/>
              <a:gd name="connsiteY0" fmla="*/ 804643 h 874716"/>
              <a:gd name="connsiteX1" fmla="*/ 6857455 w 6857455"/>
              <a:gd name="connsiteY1" fmla="*/ 562246 h 874716"/>
              <a:gd name="connsiteX2" fmla="*/ 6829178 w 6857455"/>
              <a:gd name="connsiteY2" fmla="*/ 551284 h 874716"/>
              <a:gd name="connsiteX3" fmla="*/ 6766024 w 6857455"/>
              <a:gd name="connsiteY3" fmla="*/ 500372 h 874716"/>
              <a:gd name="connsiteX4" fmla="*/ 6734971 w 6857455"/>
              <a:gd name="connsiteY4" fmla="*/ 500944 h 874716"/>
              <a:gd name="connsiteX5" fmla="*/ 6683915 w 6857455"/>
              <a:gd name="connsiteY5" fmla="*/ 507040 h 874716"/>
              <a:gd name="connsiteX6" fmla="*/ 6628860 w 6857455"/>
              <a:gd name="connsiteY6" fmla="*/ 495418 h 874716"/>
              <a:gd name="connsiteX7" fmla="*/ 6588662 w 6857455"/>
              <a:gd name="connsiteY7" fmla="*/ 487227 h 874716"/>
              <a:gd name="connsiteX8" fmla="*/ 6476074 w 6857455"/>
              <a:gd name="connsiteY8" fmla="*/ 511230 h 874716"/>
              <a:gd name="connsiteX9" fmla="*/ 6382345 w 6857455"/>
              <a:gd name="connsiteY9" fmla="*/ 534853 h 874716"/>
              <a:gd name="connsiteX10" fmla="*/ 6369391 w 6857455"/>
              <a:gd name="connsiteY10" fmla="*/ 531615 h 874716"/>
              <a:gd name="connsiteX11" fmla="*/ 6244799 w 6857455"/>
              <a:gd name="connsiteY11" fmla="*/ 512182 h 874716"/>
              <a:gd name="connsiteX12" fmla="*/ 6190315 w 6857455"/>
              <a:gd name="connsiteY12" fmla="*/ 485703 h 874716"/>
              <a:gd name="connsiteX13" fmla="*/ 6115446 w 6857455"/>
              <a:gd name="connsiteY13" fmla="*/ 462270 h 874716"/>
              <a:gd name="connsiteX14" fmla="*/ 6032194 w 6857455"/>
              <a:gd name="connsiteY14" fmla="*/ 434266 h 874716"/>
              <a:gd name="connsiteX15" fmla="*/ 5971042 w 6857455"/>
              <a:gd name="connsiteY15" fmla="*/ 420738 h 874716"/>
              <a:gd name="connsiteX16" fmla="*/ 5880933 w 6857455"/>
              <a:gd name="connsiteY16" fmla="*/ 430646 h 874716"/>
              <a:gd name="connsiteX17" fmla="*/ 5862452 w 6857455"/>
              <a:gd name="connsiteY17" fmla="*/ 438648 h 874716"/>
              <a:gd name="connsiteX18" fmla="*/ 5685283 w 6857455"/>
              <a:gd name="connsiteY18" fmla="*/ 498658 h 874716"/>
              <a:gd name="connsiteX19" fmla="*/ 5567169 w 6857455"/>
              <a:gd name="connsiteY19" fmla="*/ 499420 h 874716"/>
              <a:gd name="connsiteX20" fmla="*/ 5527923 w 6857455"/>
              <a:gd name="connsiteY20" fmla="*/ 490466 h 874716"/>
              <a:gd name="connsiteX21" fmla="*/ 5456292 w 6857455"/>
              <a:gd name="connsiteY21" fmla="*/ 450650 h 874716"/>
              <a:gd name="connsiteX22" fmla="*/ 5424670 w 6857455"/>
              <a:gd name="connsiteY22" fmla="*/ 444934 h 874716"/>
              <a:gd name="connsiteX23" fmla="*/ 5368662 w 6857455"/>
              <a:gd name="connsiteY23" fmla="*/ 441124 h 874716"/>
              <a:gd name="connsiteX24" fmla="*/ 5247118 w 6857455"/>
              <a:gd name="connsiteY24" fmla="*/ 444934 h 874716"/>
              <a:gd name="connsiteX25" fmla="*/ 5088617 w 6857455"/>
              <a:gd name="connsiteY25" fmla="*/ 428742 h 874716"/>
              <a:gd name="connsiteX26" fmla="*/ 5025750 w 6857455"/>
              <a:gd name="connsiteY26" fmla="*/ 433694 h 874716"/>
              <a:gd name="connsiteX27" fmla="*/ 4957930 w 6857455"/>
              <a:gd name="connsiteY27" fmla="*/ 442268 h 874716"/>
              <a:gd name="connsiteX28" fmla="*/ 4938116 w 6857455"/>
              <a:gd name="connsiteY28" fmla="*/ 441886 h 874716"/>
              <a:gd name="connsiteX29" fmla="*/ 4833910 w 6857455"/>
              <a:gd name="connsiteY29" fmla="*/ 421693 h 874716"/>
              <a:gd name="connsiteX30" fmla="*/ 4810095 w 6857455"/>
              <a:gd name="connsiteY30" fmla="*/ 408167 h 874716"/>
              <a:gd name="connsiteX31" fmla="*/ 4747991 w 6857455"/>
              <a:gd name="connsiteY31" fmla="*/ 413691 h 874716"/>
              <a:gd name="connsiteX32" fmla="*/ 4692745 w 6857455"/>
              <a:gd name="connsiteY32" fmla="*/ 435790 h 874716"/>
              <a:gd name="connsiteX33" fmla="*/ 4375933 w 6857455"/>
              <a:gd name="connsiteY33" fmla="*/ 483417 h 874716"/>
              <a:gd name="connsiteX34" fmla="*/ 4185426 w 6857455"/>
              <a:gd name="connsiteY34" fmla="*/ 484179 h 874716"/>
              <a:gd name="connsiteX35" fmla="*/ 4052072 w 6857455"/>
              <a:gd name="connsiteY35" fmla="*/ 505134 h 874716"/>
              <a:gd name="connsiteX36" fmla="*/ 4029973 w 6857455"/>
              <a:gd name="connsiteY36" fmla="*/ 527233 h 874716"/>
              <a:gd name="connsiteX37" fmla="*/ 3948626 w 6857455"/>
              <a:gd name="connsiteY37" fmla="*/ 550666 h 874716"/>
              <a:gd name="connsiteX38" fmla="*/ 3871280 w 6857455"/>
              <a:gd name="connsiteY38" fmla="*/ 502275 h 874716"/>
              <a:gd name="connsiteX39" fmla="*/ 3774312 w 6857455"/>
              <a:gd name="connsiteY39" fmla="*/ 429122 h 874716"/>
              <a:gd name="connsiteX40" fmla="*/ 3721543 w 6857455"/>
              <a:gd name="connsiteY40" fmla="*/ 428552 h 874716"/>
              <a:gd name="connsiteX41" fmla="*/ 3612763 w 6857455"/>
              <a:gd name="connsiteY41" fmla="*/ 414263 h 874716"/>
              <a:gd name="connsiteX42" fmla="*/ 3537323 w 6857455"/>
              <a:gd name="connsiteY42" fmla="*/ 389878 h 874716"/>
              <a:gd name="connsiteX43" fmla="*/ 3431593 w 6857455"/>
              <a:gd name="connsiteY43" fmla="*/ 360921 h 874716"/>
              <a:gd name="connsiteX44" fmla="*/ 3392158 w 6857455"/>
              <a:gd name="connsiteY44" fmla="*/ 345681 h 874716"/>
              <a:gd name="connsiteX45" fmla="*/ 3297856 w 6857455"/>
              <a:gd name="connsiteY45" fmla="*/ 323010 h 874716"/>
              <a:gd name="connsiteX46" fmla="*/ 3219748 w 6857455"/>
              <a:gd name="connsiteY46" fmla="*/ 308151 h 874716"/>
              <a:gd name="connsiteX47" fmla="*/ 3156692 w 6857455"/>
              <a:gd name="connsiteY47" fmla="*/ 261668 h 874716"/>
              <a:gd name="connsiteX48" fmla="*/ 3136497 w 6857455"/>
              <a:gd name="connsiteY48" fmla="*/ 237663 h 874716"/>
              <a:gd name="connsiteX49" fmla="*/ 3119733 w 6857455"/>
              <a:gd name="connsiteY49" fmla="*/ 222233 h 874716"/>
              <a:gd name="connsiteX50" fmla="*/ 3045436 w 6857455"/>
              <a:gd name="connsiteY50" fmla="*/ 131742 h 874716"/>
              <a:gd name="connsiteX51" fmla="*/ 3037054 w 6857455"/>
              <a:gd name="connsiteY51" fmla="*/ 124121 h 874716"/>
              <a:gd name="connsiteX52" fmla="*/ 2936466 w 6857455"/>
              <a:gd name="connsiteY52" fmla="*/ 82400 h 874716"/>
              <a:gd name="connsiteX53" fmla="*/ 2901031 w 6857455"/>
              <a:gd name="connsiteY53" fmla="*/ 59731 h 874716"/>
              <a:gd name="connsiteX54" fmla="*/ 2828259 w 6857455"/>
              <a:gd name="connsiteY54" fmla="*/ 3149 h 874716"/>
              <a:gd name="connsiteX55" fmla="*/ 2799492 w 6857455"/>
              <a:gd name="connsiteY55" fmla="*/ 1245 h 874716"/>
              <a:gd name="connsiteX56" fmla="*/ 2693570 w 6857455"/>
              <a:gd name="connsiteY56" fmla="*/ 35154 h 874716"/>
              <a:gd name="connsiteX57" fmla="*/ 2639847 w 6857455"/>
              <a:gd name="connsiteY57" fmla="*/ 73448 h 874716"/>
              <a:gd name="connsiteX58" fmla="*/ 2621178 w 6857455"/>
              <a:gd name="connsiteY58" fmla="*/ 88688 h 874716"/>
              <a:gd name="connsiteX59" fmla="*/ 2489348 w 6857455"/>
              <a:gd name="connsiteY59" fmla="*/ 72304 h 874716"/>
              <a:gd name="connsiteX60" fmla="*/ 2452580 w 6857455"/>
              <a:gd name="connsiteY60" fmla="*/ 68683 h 874716"/>
              <a:gd name="connsiteX61" fmla="*/ 2326464 w 6857455"/>
              <a:gd name="connsiteY61" fmla="*/ 50395 h 874716"/>
              <a:gd name="connsiteX62" fmla="*/ 2300365 w 6857455"/>
              <a:gd name="connsiteY62" fmla="*/ 54777 h 874716"/>
              <a:gd name="connsiteX63" fmla="*/ 2130434 w 6857455"/>
              <a:gd name="connsiteY63" fmla="*/ 58397 h 874716"/>
              <a:gd name="connsiteX64" fmla="*/ 2118621 w 6857455"/>
              <a:gd name="connsiteY64" fmla="*/ 47919 h 874716"/>
              <a:gd name="connsiteX65" fmla="*/ 2057659 w 6857455"/>
              <a:gd name="connsiteY65" fmla="*/ 16866 h 874716"/>
              <a:gd name="connsiteX66" fmla="*/ 1976314 w 6857455"/>
              <a:gd name="connsiteY66" fmla="*/ 8865 h 874716"/>
              <a:gd name="connsiteX67" fmla="*/ 1961454 w 6857455"/>
              <a:gd name="connsiteY67" fmla="*/ 11724 h 874716"/>
              <a:gd name="connsiteX68" fmla="*/ 1906588 w 6857455"/>
              <a:gd name="connsiteY68" fmla="*/ 30964 h 874716"/>
              <a:gd name="connsiteX69" fmla="*/ 1783330 w 6857455"/>
              <a:gd name="connsiteY69" fmla="*/ 48871 h 874716"/>
              <a:gd name="connsiteX70" fmla="*/ 1759327 w 6857455"/>
              <a:gd name="connsiteY70" fmla="*/ 55349 h 874716"/>
              <a:gd name="connsiteX71" fmla="*/ 1716082 w 6857455"/>
              <a:gd name="connsiteY71" fmla="*/ 65445 h 874716"/>
              <a:gd name="connsiteX72" fmla="*/ 1598920 w 6857455"/>
              <a:gd name="connsiteY72" fmla="*/ 72114 h 874716"/>
              <a:gd name="connsiteX73" fmla="*/ 1542150 w 6857455"/>
              <a:gd name="connsiteY73" fmla="*/ 62207 h 874716"/>
              <a:gd name="connsiteX74" fmla="*/ 1516813 w 6857455"/>
              <a:gd name="connsiteY74" fmla="*/ 62779 h 874716"/>
              <a:gd name="connsiteX75" fmla="*/ 1432228 w 6857455"/>
              <a:gd name="connsiteY75" fmla="*/ 88116 h 874716"/>
              <a:gd name="connsiteX76" fmla="*/ 1224765 w 6857455"/>
              <a:gd name="connsiteY76" fmla="*/ 71924 h 874716"/>
              <a:gd name="connsiteX77" fmla="*/ 1159231 w 6857455"/>
              <a:gd name="connsiteY77" fmla="*/ 58207 h 874716"/>
              <a:gd name="connsiteX78" fmla="*/ 1124370 w 6857455"/>
              <a:gd name="connsiteY78" fmla="*/ 56301 h 874716"/>
              <a:gd name="connsiteX79" fmla="*/ 1075600 w 6857455"/>
              <a:gd name="connsiteY79" fmla="*/ 75542 h 874716"/>
              <a:gd name="connsiteX80" fmla="*/ 986633 w 6857455"/>
              <a:gd name="connsiteY80" fmla="*/ 79162 h 874716"/>
              <a:gd name="connsiteX81" fmla="*/ 861089 w 6857455"/>
              <a:gd name="connsiteY81" fmla="*/ 76304 h 874716"/>
              <a:gd name="connsiteX82" fmla="*/ 759168 w 6857455"/>
              <a:gd name="connsiteY82" fmla="*/ 104689 h 874716"/>
              <a:gd name="connsiteX83" fmla="*/ 723735 w 6857455"/>
              <a:gd name="connsiteY83" fmla="*/ 140696 h 874716"/>
              <a:gd name="connsiteX84" fmla="*/ 647532 w 6857455"/>
              <a:gd name="connsiteY84" fmla="*/ 147934 h 874716"/>
              <a:gd name="connsiteX85" fmla="*/ 552659 w 6857455"/>
              <a:gd name="connsiteY85" fmla="*/ 95926 h 874716"/>
              <a:gd name="connsiteX86" fmla="*/ 541800 w 6857455"/>
              <a:gd name="connsiteY86" fmla="*/ 97640 h 874716"/>
              <a:gd name="connsiteX87" fmla="*/ 375107 w 6857455"/>
              <a:gd name="connsiteY87" fmla="*/ 123169 h 874716"/>
              <a:gd name="connsiteX88" fmla="*/ 273567 w 6857455"/>
              <a:gd name="connsiteY88" fmla="*/ 145458 h 874716"/>
              <a:gd name="connsiteX89" fmla="*/ 264043 w 6857455"/>
              <a:gd name="connsiteY89" fmla="*/ 154792 h 874716"/>
              <a:gd name="connsiteX90" fmla="*/ 169360 w 6857455"/>
              <a:gd name="connsiteY90" fmla="*/ 177273 h 874716"/>
              <a:gd name="connsiteX91" fmla="*/ 89347 w 6857455"/>
              <a:gd name="connsiteY91" fmla="*/ 157460 h 874716"/>
              <a:gd name="connsiteX92" fmla="*/ 34291 w 6857455"/>
              <a:gd name="connsiteY92" fmla="*/ 145268 h 874716"/>
              <a:gd name="connsiteX93" fmla="*/ 0 w 6857455"/>
              <a:gd name="connsiteY93" fmla="*/ 142056 h 874716"/>
              <a:gd name="connsiteX94" fmla="*/ 0 w 6857455"/>
              <a:gd name="connsiteY94" fmla="*/ 849556 h 874716"/>
              <a:gd name="connsiteX95" fmla="*/ 60652 w 6857455"/>
              <a:gd name="connsiteY95" fmla="*/ 844783 h 874716"/>
              <a:gd name="connsiteX96" fmla="*/ 119068 w 6857455"/>
              <a:gd name="connsiteY96" fmla="*/ 827281 h 874716"/>
              <a:gd name="connsiteX97" fmla="*/ 171840 w 6857455"/>
              <a:gd name="connsiteY97" fmla="*/ 804420 h 874716"/>
              <a:gd name="connsiteX98" fmla="*/ 274329 w 6857455"/>
              <a:gd name="connsiteY98" fmla="*/ 794324 h 874716"/>
              <a:gd name="connsiteX99" fmla="*/ 306715 w 6857455"/>
              <a:gd name="connsiteY99" fmla="*/ 788798 h 874716"/>
              <a:gd name="connsiteX100" fmla="*/ 393967 w 6857455"/>
              <a:gd name="connsiteY100" fmla="*/ 765937 h 874716"/>
              <a:gd name="connsiteX101" fmla="*/ 493793 w 6857455"/>
              <a:gd name="connsiteY101" fmla="*/ 725549 h 874716"/>
              <a:gd name="connsiteX102" fmla="*/ 546373 w 6857455"/>
              <a:gd name="connsiteY102" fmla="*/ 740600 h 874716"/>
              <a:gd name="connsiteX103" fmla="*/ 730211 w 6857455"/>
              <a:gd name="connsiteY103" fmla="*/ 698116 h 874716"/>
              <a:gd name="connsiteX104" fmla="*/ 784889 w 6857455"/>
              <a:gd name="connsiteY104" fmla="*/ 676018 h 874716"/>
              <a:gd name="connsiteX105" fmla="*/ 800509 w 6857455"/>
              <a:gd name="connsiteY105" fmla="*/ 661349 h 874716"/>
              <a:gd name="connsiteX106" fmla="*/ 857661 w 6857455"/>
              <a:gd name="connsiteY106" fmla="*/ 626868 h 874716"/>
              <a:gd name="connsiteX107" fmla="*/ 949102 w 6857455"/>
              <a:gd name="connsiteY107" fmla="*/ 614676 h 874716"/>
              <a:gd name="connsiteX108" fmla="*/ 960342 w 6857455"/>
              <a:gd name="connsiteY108" fmla="*/ 607435 h 874716"/>
              <a:gd name="connsiteX109" fmla="*/ 977109 w 6857455"/>
              <a:gd name="connsiteY109" fmla="*/ 595815 h 874716"/>
              <a:gd name="connsiteX110" fmla="*/ 1071218 w 6857455"/>
              <a:gd name="connsiteY110" fmla="*/ 575240 h 874716"/>
              <a:gd name="connsiteX111" fmla="*/ 1091983 w 6857455"/>
              <a:gd name="connsiteY111" fmla="*/ 568764 h 874716"/>
              <a:gd name="connsiteX112" fmla="*/ 1109321 w 6857455"/>
              <a:gd name="connsiteY112" fmla="*/ 557904 h 874716"/>
              <a:gd name="connsiteX113" fmla="*/ 1162279 w 6857455"/>
              <a:gd name="connsiteY113" fmla="*/ 532949 h 874716"/>
              <a:gd name="connsiteX114" fmla="*/ 1206097 w 6857455"/>
              <a:gd name="connsiteY114" fmla="*/ 532187 h 874716"/>
              <a:gd name="connsiteX115" fmla="*/ 1266867 w 6857455"/>
              <a:gd name="connsiteY115" fmla="*/ 518088 h 874716"/>
              <a:gd name="connsiteX116" fmla="*/ 1380219 w 6857455"/>
              <a:gd name="connsiteY116" fmla="*/ 504182 h 874716"/>
              <a:gd name="connsiteX117" fmla="*/ 1403461 w 6857455"/>
              <a:gd name="connsiteY117" fmla="*/ 496180 h 874716"/>
              <a:gd name="connsiteX118" fmla="*/ 1544054 w 6857455"/>
              <a:gd name="connsiteY118" fmla="*/ 458268 h 874716"/>
              <a:gd name="connsiteX119" fmla="*/ 1656644 w 6857455"/>
              <a:gd name="connsiteY119" fmla="*/ 459032 h 874716"/>
              <a:gd name="connsiteX120" fmla="*/ 1665406 w 6857455"/>
              <a:gd name="connsiteY120" fmla="*/ 460747 h 874716"/>
              <a:gd name="connsiteX121" fmla="*/ 1708461 w 6857455"/>
              <a:gd name="connsiteY121" fmla="*/ 473318 h 874716"/>
              <a:gd name="connsiteX122" fmla="*/ 1775140 w 6857455"/>
              <a:gd name="connsiteY122" fmla="*/ 469891 h 874716"/>
              <a:gd name="connsiteX123" fmla="*/ 1821051 w 6857455"/>
              <a:gd name="connsiteY123" fmla="*/ 452554 h 874716"/>
              <a:gd name="connsiteX124" fmla="*/ 1878203 w 6857455"/>
              <a:gd name="connsiteY124" fmla="*/ 451792 h 874716"/>
              <a:gd name="connsiteX125" fmla="*/ 1943547 w 6857455"/>
              <a:gd name="connsiteY125" fmla="*/ 462651 h 874716"/>
              <a:gd name="connsiteX126" fmla="*/ 1972884 w 6857455"/>
              <a:gd name="connsiteY126" fmla="*/ 464937 h 874716"/>
              <a:gd name="connsiteX127" fmla="*/ 2053469 w 6857455"/>
              <a:gd name="connsiteY127" fmla="*/ 487417 h 874716"/>
              <a:gd name="connsiteX128" fmla="*/ 2101477 w 6857455"/>
              <a:gd name="connsiteY128" fmla="*/ 481893 h 874716"/>
              <a:gd name="connsiteX129" fmla="*/ 2148722 w 6857455"/>
              <a:gd name="connsiteY129" fmla="*/ 467033 h 874716"/>
              <a:gd name="connsiteX130" fmla="*/ 2179011 w 6857455"/>
              <a:gd name="connsiteY130" fmla="*/ 452744 h 874716"/>
              <a:gd name="connsiteX131" fmla="*/ 2240165 w 6857455"/>
              <a:gd name="connsiteY131" fmla="*/ 442648 h 874716"/>
              <a:gd name="connsiteX132" fmla="*/ 2251404 w 6857455"/>
              <a:gd name="connsiteY132" fmla="*/ 444172 h 874716"/>
              <a:gd name="connsiteX133" fmla="*/ 2433912 w 6857455"/>
              <a:gd name="connsiteY133" fmla="*/ 456746 h 874716"/>
              <a:gd name="connsiteX134" fmla="*/ 2506302 w 6857455"/>
              <a:gd name="connsiteY134" fmla="*/ 476939 h 874716"/>
              <a:gd name="connsiteX135" fmla="*/ 2521735 w 6857455"/>
              <a:gd name="connsiteY135" fmla="*/ 479415 h 874716"/>
              <a:gd name="connsiteX136" fmla="*/ 2675854 w 6857455"/>
              <a:gd name="connsiteY136" fmla="*/ 502086 h 874716"/>
              <a:gd name="connsiteX137" fmla="*/ 2692998 w 6857455"/>
              <a:gd name="connsiteY137" fmla="*/ 503038 h 874716"/>
              <a:gd name="connsiteX138" fmla="*/ 2740816 w 6857455"/>
              <a:gd name="connsiteY138" fmla="*/ 499037 h 874716"/>
              <a:gd name="connsiteX139" fmla="*/ 2853596 w 6857455"/>
              <a:gd name="connsiteY139" fmla="*/ 540187 h 874716"/>
              <a:gd name="connsiteX140" fmla="*/ 2966565 w 6857455"/>
              <a:gd name="connsiteY140" fmla="*/ 554286 h 874716"/>
              <a:gd name="connsiteX141" fmla="*/ 3028671 w 6857455"/>
              <a:gd name="connsiteY141" fmla="*/ 554094 h 874716"/>
              <a:gd name="connsiteX142" fmla="*/ 3073059 w 6857455"/>
              <a:gd name="connsiteY142" fmla="*/ 564192 h 874716"/>
              <a:gd name="connsiteX143" fmla="*/ 3182219 w 6857455"/>
              <a:gd name="connsiteY143" fmla="*/ 594862 h 874716"/>
              <a:gd name="connsiteX144" fmla="*/ 3233656 w 6857455"/>
              <a:gd name="connsiteY144" fmla="*/ 599625 h 874716"/>
              <a:gd name="connsiteX145" fmla="*/ 3288332 w 6857455"/>
              <a:gd name="connsiteY145" fmla="*/ 609914 h 874716"/>
              <a:gd name="connsiteX146" fmla="*/ 3423591 w 6857455"/>
              <a:gd name="connsiteY146" fmla="*/ 656015 h 874716"/>
              <a:gd name="connsiteX147" fmla="*/ 3534084 w 6857455"/>
              <a:gd name="connsiteY147" fmla="*/ 653349 h 874716"/>
              <a:gd name="connsiteX148" fmla="*/ 3604571 w 6857455"/>
              <a:gd name="connsiteY148" fmla="*/ 653918 h 874716"/>
              <a:gd name="connsiteX149" fmla="*/ 3688586 w 6857455"/>
              <a:gd name="connsiteY149" fmla="*/ 669160 h 874716"/>
              <a:gd name="connsiteX150" fmla="*/ 3757358 w 6857455"/>
              <a:gd name="connsiteY150" fmla="*/ 691450 h 874716"/>
              <a:gd name="connsiteX151" fmla="*/ 3852421 w 6857455"/>
              <a:gd name="connsiteY151" fmla="*/ 709167 h 874716"/>
              <a:gd name="connsiteX152" fmla="*/ 3947104 w 6857455"/>
              <a:gd name="connsiteY152" fmla="*/ 743267 h 874716"/>
              <a:gd name="connsiteX153" fmla="*/ 4013208 w 6857455"/>
              <a:gd name="connsiteY153" fmla="*/ 769367 h 874716"/>
              <a:gd name="connsiteX154" fmla="*/ 4105222 w 6857455"/>
              <a:gd name="connsiteY154" fmla="*/ 792417 h 874716"/>
              <a:gd name="connsiteX155" fmla="*/ 4246006 w 6857455"/>
              <a:gd name="connsiteY155" fmla="*/ 808610 h 874716"/>
              <a:gd name="connsiteX156" fmla="*/ 4310779 w 6857455"/>
              <a:gd name="connsiteY156" fmla="*/ 810326 h 874716"/>
              <a:gd name="connsiteX157" fmla="*/ 4413272 w 6857455"/>
              <a:gd name="connsiteY157" fmla="*/ 848235 h 874716"/>
              <a:gd name="connsiteX158" fmla="*/ 4457087 w 6857455"/>
              <a:gd name="connsiteY158" fmla="*/ 866524 h 874716"/>
              <a:gd name="connsiteX159" fmla="*/ 4496523 w 6857455"/>
              <a:gd name="connsiteY159" fmla="*/ 851284 h 874716"/>
              <a:gd name="connsiteX160" fmla="*/ 4522050 w 6857455"/>
              <a:gd name="connsiteY160" fmla="*/ 833757 h 874716"/>
              <a:gd name="connsiteX161" fmla="*/ 4602824 w 6857455"/>
              <a:gd name="connsiteY161" fmla="*/ 848618 h 874716"/>
              <a:gd name="connsiteX162" fmla="*/ 4688553 w 6857455"/>
              <a:gd name="connsiteY162" fmla="*/ 864238 h 874716"/>
              <a:gd name="connsiteX163" fmla="*/ 4749895 w 6857455"/>
              <a:gd name="connsiteY163" fmla="*/ 874716 h 874716"/>
              <a:gd name="connsiteX164" fmla="*/ 4826480 w 6857455"/>
              <a:gd name="connsiteY164" fmla="*/ 866334 h 874716"/>
              <a:gd name="connsiteX165" fmla="*/ 4886870 w 6857455"/>
              <a:gd name="connsiteY165" fmla="*/ 862906 h 874716"/>
              <a:gd name="connsiteX166" fmla="*/ 4935639 w 6857455"/>
              <a:gd name="connsiteY166" fmla="*/ 853190 h 874716"/>
              <a:gd name="connsiteX167" fmla="*/ 4952784 w 6857455"/>
              <a:gd name="connsiteY167" fmla="*/ 847473 h 874716"/>
              <a:gd name="connsiteX168" fmla="*/ 5088617 w 6857455"/>
              <a:gd name="connsiteY168" fmla="*/ 802896 h 874716"/>
              <a:gd name="connsiteX169" fmla="*/ 5233781 w 6857455"/>
              <a:gd name="connsiteY169" fmla="*/ 767271 h 874716"/>
              <a:gd name="connsiteX170" fmla="*/ 5327893 w 6857455"/>
              <a:gd name="connsiteY170" fmla="*/ 789752 h 874716"/>
              <a:gd name="connsiteX171" fmla="*/ 5362946 w 6857455"/>
              <a:gd name="connsiteY171" fmla="*/ 789370 h 874716"/>
              <a:gd name="connsiteX172" fmla="*/ 5524115 w 6857455"/>
              <a:gd name="connsiteY172" fmla="*/ 794514 h 874716"/>
              <a:gd name="connsiteX173" fmla="*/ 5552500 w 6857455"/>
              <a:gd name="connsiteY173" fmla="*/ 800038 h 874716"/>
              <a:gd name="connsiteX174" fmla="*/ 5705857 w 6857455"/>
              <a:gd name="connsiteY174" fmla="*/ 777367 h 874716"/>
              <a:gd name="connsiteX175" fmla="*/ 5761485 w 6857455"/>
              <a:gd name="connsiteY175" fmla="*/ 773557 h 874716"/>
              <a:gd name="connsiteX176" fmla="*/ 5812731 w 6857455"/>
              <a:gd name="connsiteY176" fmla="*/ 767271 h 874716"/>
              <a:gd name="connsiteX177" fmla="*/ 5884361 w 6857455"/>
              <a:gd name="connsiteY177" fmla="*/ 765747 h 874716"/>
              <a:gd name="connsiteX178" fmla="*/ 5958660 w 6857455"/>
              <a:gd name="connsiteY178" fmla="*/ 768605 h 874716"/>
              <a:gd name="connsiteX179" fmla="*/ 6041528 w 6857455"/>
              <a:gd name="connsiteY179" fmla="*/ 768033 h 874716"/>
              <a:gd name="connsiteX180" fmla="*/ 6074297 w 6857455"/>
              <a:gd name="connsiteY180" fmla="*/ 763081 h 874716"/>
              <a:gd name="connsiteX181" fmla="*/ 6162880 w 6857455"/>
              <a:gd name="connsiteY181" fmla="*/ 766509 h 874716"/>
              <a:gd name="connsiteX182" fmla="*/ 6209364 w 6857455"/>
              <a:gd name="connsiteY182" fmla="*/ 760795 h 874716"/>
              <a:gd name="connsiteX183" fmla="*/ 6285948 w 6857455"/>
              <a:gd name="connsiteY183" fmla="*/ 759651 h 874716"/>
              <a:gd name="connsiteX184" fmla="*/ 6310905 w 6857455"/>
              <a:gd name="connsiteY184" fmla="*/ 758316 h 874716"/>
              <a:gd name="connsiteX185" fmla="*/ 6333194 w 6857455"/>
              <a:gd name="connsiteY185" fmla="*/ 757554 h 874716"/>
              <a:gd name="connsiteX186" fmla="*/ 6409586 w 6857455"/>
              <a:gd name="connsiteY186" fmla="*/ 773177 h 874716"/>
              <a:gd name="connsiteX187" fmla="*/ 6477407 w 6857455"/>
              <a:gd name="connsiteY187" fmla="*/ 774129 h 874716"/>
              <a:gd name="connsiteX188" fmla="*/ 6596283 w 6857455"/>
              <a:gd name="connsiteY188" fmla="*/ 786703 h 874716"/>
              <a:gd name="connsiteX189" fmla="*/ 6622573 w 6857455"/>
              <a:gd name="connsiteY189" fmla="*/ 782321 h 874716"/>
              <a:gd name="connsiteX190" fmla="*/ 6704872 w 6857455"/>
              <a:gd name="connsiteY190" fmla="*/ 780607 h 874716"/>
              <a:gd name="connsiteX191" fmla="*/ 6751738 w 6857455"/>
              <a:gd name="connsiteY191" fmla="*/ 779273 h 874716"/>
              <a:gd name="connsiteX192" fmla="*/ 6809650 w 6857455"/>
              <a:gd name="connsiteY192" fmla="*/ 788417 h 874716"/>
              <a:gd name="connsiteX193" fmla="*/ 6832976 w 6857455"/>
              <a:gd name="connsiteY193" fmla="*/ 800428 h 87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</a:cxnLst>
            <a:rect l="l" t="t" r="r" b="b"/>
            <a:pathLst>
              <a:path w="6857455" h="874716">
                <a:moveTo>
                  <a:pt x="6857455" y="804643"/>
                </a:moveTo>
                <a:lnTo>
                  <a:pt x="6857455" y="562246"/>
                </a:lnTo>
                <a:lnTo>
                  <a:pt x="6829178" y="551284"/>
                </a:lnTo>
                <a:cubicBezTo>
                  <a:pt x="6805745" y="539044"/>
                  <a:pt x="6784885" y="521708"/>
                  <a:pt x="6766024" y="500372"/>
                </a:cubicBezTo>
                <a:cubicBezTo>
                  <a:pt x="6755166" y="488179"/>
                  <a:pt x="6746784" y="486845"/>
                  <a:pt x="6734971" y="500944"/>
                </a:cubicBezTo>
                <a:cubicBezTo>
                  <a:pt x="6721257" y="517326"/>
                  <a:pt x="6701634" y="510850"/>
                  <a:pt x="6683915" y="507040"/>
                </a:cubicBezTo>
                <a:cubicBezTo>
                  <a:pt x="6665629" y="503230"/>
                  <a:pt x="6647148" y="499228"/>
                  <a:pt x="6628860" y="495418"/>
                </a:cubicBezTo>
                <a:cubicBezTo>
                  <a:pt x="6615335" y="492752"/>
                  <a:pt x="6601999" y="490466"/>
                  <a:pt x="6588662" y="487227"/>
                </a:cubicBezTo>
                <a:cubicBezTo>
                  <a:pt x="6547133" y="477129"/>
                  <a:pt x="6509794" y="480177"/>
                  <a:pt x="6476074" y="511230"/>
                </a:cubicBezTo>
                <a:cubicBezTo>
                  <a:pt x="6450356" y="535043"/>
                  <a:pt x="6417399" y="542093"/>
                  <a:pt x="6382345" y="534853"/>
                </a:cubicBezTo>
                <a:cubicBezTo>
                  <a:pt x="6377963" y="533901"/>
                  <a:pt x="6372439" y="530091"/>
                  <a:pt x="6369391" y="531615"/>
                </a:cubicBezTo>
                <a:cubicBezTo>
                  <a:pt x="6323479" y="553904"/>
                  <a:pt x="6287092" y="514658"/>
                  <a:pt x="6244799" y="512182"/>
                </a:cubicBezTo>
                <a:cubicBezTo>
                  <a:pt x="6226130" y="511040"/>
                  <a:pt x="6207079" y="496942"/>
                  <a:pt x="6190315" y="485703"/>
                </a:cubicBezTo>
                <a:cubicBezTo>
                  <a:pt x="6167262" y="470271"/>
                  <a:pt x="6146687" y="455412"/>
                  <a:pt x="6115446" y="462270"/>
                </a:cubicBezTo>
                <a:cubicBezTo>
                  <a:pt x="6084203" y="469319"/>
                  <a:pt x="6055627" y="456364"/>
                  <a:pt x="6032194" y="434266"/>
                </a:cubicBezTo>
                <a:cubicBezTo>
                  <a:pt x="6014287" y="417501"/>
                  <a:pt x="5994665" y="415977"/>
                  <a:pt x="5971042" y="420738"/>
                </a:cubicBezTo>
                <a:cubicBezTo>
                  <a:pt x="5941513" y="426645"/>
                  <a:pt x="5910842" y="427027"/>
                  <a:pt x="5880933" y="430646"/>
                </a:cubicBezTo>
                <a:cubicBezTo>
                  <a:pt x="5874454" y="431408"/>
                  <a:pt x="5866265" y="434076"/>
                  <a:pt x="5862452" y="438648"/>
                </a:cubicBezTo>
                <a:cubicBezTo>
                  <a:pt x="5815779" y="495418"/>
                  <a:pt x="5750055" y="495990"/>
                  <a:pt x="5685283" y="498658"/>
                </a:cubicBezTo>
                <a:cubicBezTo>
                  <a:pt x="5646039" y="500372"/>
                  <a:pt x="5606604" y="500372"/>
                  <a:pt x="5567169" y="499420"/>
                </a:cubicBezTo>
                <a:cubicBezTo>
                  <a:pt x="5553832" y="499228"/>
                  <a:pt x="5539736" y="496180"/>
                  <a:pt x="5527923" y="490466"/>
                </a:cubicBezTo>
                <a:cubicBezTo>
                  <a:pt x="5503348" y="478463"/>
                  <a:pt x="5480680" y="462843"/>
                  <a:pt x="5456292" y="450650"/>
                </a:cubicBezTo>
                <a:cubicBezTo>
                  <a:pt x="5447151" y="445886"/>
                  <a:pt x="5435338" y="445696"/>
                  <a:pt x="5424670" y="444934"/>
                </a:cubicBezTo>
                <a:cubicBezTo>
                  <a:pt x="5405809" y="443410"/>
                  <a:pt x="5384854" y="447982"/>
                  <a:pt x="5368662" y="441124"/>
                </a:cubicBezTo>
                <a:cubicBezTo>
                  <a:pt x="5326559" y="423407"/>
                  <a:pt x="5287123" y="427407"/>
                  <a:pt x="5247118" y="444934"/>
                </a:cubicBezTo>
                <a:cubicBezTo>
                  <a:pt x="5191108" y="469509"/>
                  <a:pt x="5138148" y="467605"/>
                  <a:pt x="5088617" y="428742"/>
                </a:cubicBezTo>
                <a:cubicBezTo>
                  <a:pt x="5066328" y="411215"/>
                  <a:pt x="5044609" y="419596"/>
                  <a:pt x="5025750" y="433694"/>
                </a:cubicBezTo>
                <a:cubicBezTo>
                  <a:pt x="5004032" y="450078"/>
                  <a:pt x="4982885" y="454268"/>
                  <a:pt x="4957930" y="442268"/>
                </a:cubicBezTo>
                <a:cubicBezTo>
                  <a:pt x="4952404" y="439600"/>
                  <a:pt x="4944594" y="440933"/>
                  <a:pt x="4938116" y="441886"/>
                </a:cubicBezTo>
                <a:cubicBezTo>
                  <a:pt x="4901158" y="446648"/>
                  <a:pt x="4864009" y="454650"/>
                  <a:pt x="4833910" y="421693"/>
                </a:cubicBezTo>
                <a:cubicBezTo>
                  <a:pt x="4828004" y="415214"/>
                  <a:pt x="4818097" y="412549"/>
                  <a:pt x="4810095" y="408167"/>
                </a:cubicBezTo>
                <a:cubicBezTo>
                  <a:pt x="4776566" y="390258"/>
                  <a:pt x="4777900" y="391974"/>
                  <a:pt x="4747991" y="413691"/>
                </a:cubicBezTo>
                <a:cubicBezTo>
                  <a:pt x="4732369" y="425121"/>
                  <a:pt x="4710842" y="436742"/>
                  <a:pt x="4692745" y="435790"/>
                </a:cubicBezTo>
                <a:cubicBezTo>
                  <a:pt x="4583584" y="430075"/>
                  <a:pt x="4479758" y="457508"/>
                  <a:pt x="4375933" y="483417"/>
                </a:cubicBezTo>
                <a:cubicBezTo>
                  <a:pt x="4311923" y="499420"/>
                  <a:pt x="4249436" y="500372"/>
                  <a:pt x="4185426" y="484179"/>
                </a:cubicBezTo>
                <a:cubicBezTo>
                  <a:pt x="4139133" y="472367"/>
                  <a:pt x="4095315" y="491800"/>
                  <a:pt x="4052072" y="505134"/>
                </a:cubicBezTo>
                <a:cubicBezTo>
                  <a:pt x="4043117" y="507799"/>
                  <a:pt x="4034735" y="518278"/>
                  <a:pt x="4029973" y="527233"/>
                </a:cubicBezTo>
                <a:cubicBezTo>
                  <a:pt x="4012826" y="558858"/>
                  <a:pt x="3984441" y="563810"/>
                  <a:pt x="3948626" y="550666"/>
                </a:cubicBezTo>
                <a:cubicBezTo>
                  <a:pt x="3920241" y="540377"/>
                  <a:pt x="3894332" y="526661"/>
                  <a:pt x="3871280" y="502275"/>
                </a:cubicBezTo>
                <a:cubicBezTo>
                  <a:pt x="3844229" y="473701"/>
                  <a:pt x="3816224" y="441124"/>
                  <a:pt x="3774312" y="429122"/>
                </a:cubicBezTo>
                <a:cubicBezTo>
                  <a:pt x="3756214" y="423979"/>
                  <a:pt x="3740593" y="423217"/>
                  <a:pt x="3721543" y="428552"/>
                </a:cubicBezTo>
                <a:cubicBezTo>
                  <a:pt x="3684583" y="438837"/>
                  <a:pt x="3647436" y="446078"/>
                  <a:pt x="3612763" y="414263"/>
                </a:cubicBezTo>
                <a:cubicBezTo>
                  <a:pt x="3593712" y="396736"/>
                  <a:pt x="3567994" y="385496"/>
                  <a:pt x="3537323" y="389878"/>
                </a:cubicBezTo>
                <a:cubicBezTo>
                  <a:pt x="3499031" y="395402"/>
                  <a:pt x="3464168" y="381496"/>
                  <a:pt x="3431593" y="360921"/>
                </a:cubicBezTo>
                <a:cubicBezTo>
                  <a:pt x="3419971" y="353491"/>
                  <a:pt x="3405682" y="349301"/>
                  <a:pt x="3392158" y="345681"/>
                </a:cubicBezTo>
                <a:cubicBezTo>
                  <a:pt x="3360915" y="337298"/>
                  <a:pt x="3329480" y="329868"/>
                  <a:pt x="3297856" y="323010"/>
                </a:cubicBezTo>
                <a:cubicBezTo>
                  <a:pt x="3271948" y="317296"/>
                  <a:pt x="3245849" y="313104"/>
                  <a:pt x="3219748" y="308151"/>
                </a:cubicBezTo>
                <a:cubicBezTo>
                  <a:pt x="3191173" y="302817"/>
                  <a:pt x="3168502" y="290433"/>
                  <a:pt x="3156692" y="261668"/>
                </a:cubicBezTo>
                <a:cubicBezTo>
                  <a:pt x="3152882" y="252524"/>
                  <a:pt x="3143737" y="245283"/>
                  <a:pt x="3136497" y="237663"/>
                </a:cubicBezTo>
                <a:cubicBezTo>
                  <a:pt x="3131355" y="232139"/>
                  <a:pt x="3124495" y="227947"/>
                  <a:pt x="3119733" y="222233"/>
                </a:cubicBezTo>
                <a:cubicBezTo>
                  <a:pt x="3094776" y="192132"/>
                  <a:pt x="3070201" y="161843"/>
                  <a:pt x="3045436" y="131742"/>
                </a:cubicBezTo>
                <a:cubicBezTo>
                  <a:pt x="3042958" y="128884"/>
                  <a:pt x="3040292" y="125455"/>
                  <a:pt x="3037054" y="124121"/>
                </a:cubicBezTo>
                <a:cubicBezTo>
                  <a:pt x="3003525" y="110215"/>
                  <a:pt x="2969614" y="97070"/>
                  <a:pt x="2936466" y="82400"/>
                </a:cubicBezTo>
                <a:cubicBezTo>
                  <a:pt x="2923702" y="76686"/>
                  <a:pt x="2910558" y="69637"/>
                  <a:pt x="2901031" y="59731"/>
                </a:cubicBezTo>
                <a:cubicBezTo>
                  <a:pt x="2879314" y="37250"/>
                  <a:pt x="2859502" y="12866"/>
                  <a:pt x="2828259" y="3149"/>
                </a:cubicBezTo>
                <a:cubicBezTo>
                  <a:pt x="2819114" y="293"/>
                  <a:pt x="2808256" y="-1231"/>
                  <a:pt x="2799492" y="1245"/>
                </a:cubicBezTo>
                <a:cubicBezTo>
                  <a:pt x="2763867" y="11532"/>
                  <a:pt x="2729005" y="24296"/>
                  <a:pt x="2693570" y="35154"/>
                </a:cubicBezTo>
                <a:cubicBezTo>
                  <a:pt x="2671092" y="41823"/>
                  <a:pt x="2650707" y="49825"/>
                  <a:pt x="2639847" y="73448"/>
                </a:cubicBezTo>
                <a:cubicBezTo>
                  <a:pt x="2636801" y="80114"/>
                  <a:pt x="2628226" y="87354"/>
                  <a:pt x="2621178" y="88688"/>
                </a:cubicBezTo>
                <a:cubicBezTo>
                  <a:pt x="2575839" y="97260"/>
                  <a:pt x="2531069" y="101451"/>
                  <a:pt x="2489348" y="72304"/>
                </a:cubicBezTo>
                <a:cubicBezTo>
                  <a:pt x="2480585" y="66017"/>
                  <a:pt x="2464201" y="66017"/>
                  <a:pt x="2452580" y="68683"/>
                </a:cubicBezTo>
                <a:cubicBezTo>
                  <a:pt x="2407811" y="78590"/>
                  <a:pt x="2365328" y="82020"/>
                  <a:pt x="2326464" y="50395"/>
                </a:cubicBezTo>
                <a:cubicBezTo>
                  <a:pt x="2321892" y="46585"/>
                  <a:pt x="2307224" y="50015"/>
                  <a:pt x="2300365" y="54777"/>
                </a:cubicBezTo>
                <a:cubicBezTo>
                  <a:pt x="2234259" y="101261"/>
                  <a:pt x="2198064" y="102405"/>
                  <a:pt x="2130434" y="58397"/>
                </a:cubicBezTo>
                <a:cubicBezTo>
                  <a:pt x="2126052" y="55539"/>
                  <a:pt x="2120337" y="52301"/>
                  <a:pt x="2118621" y="47919"/>
                </a:cubicBezTo>
                <a:cubicBezTo>
                  <a:pt x="2107001" y="19914"/>
                  <a:pt x="2082236" y="19152"/>
                  <a:pt x="2057659" y="16866"/>
                </a:cubicBezTo>
                <a:cubicBezTo>
                  <a:pt x="2030608" y="14390"/>
                  <a:pt x="2003555" y="11152"/>
                  <a:pt x="1976314" y="8865"/>
                </a:cubicBezTo>
                <a:cubicBezTo>
                  <a:pt x="1971550" y="8483"/>
                  <a:pt x="1966216" y="10007"/>
                  <a:pt x="1961454" y="11724"/>
                </a:cubicBezTo>
                <a:cubicBezTo>
                  <a:pt x="1943165" y="18010"/>
                  <a:pt x="1925449" y="27154"/>
                  <a:pt x="1906588" y="30964"/>
                </a:cubicBezTo>
                <a:cubicBezTo>
                  <a:pt x="1865821" y="39156"/>
                  <a:pt x="1826385" y="55539"/>
                  <a:pt x="1783330" y="48871"/>
                </a:cubicBezTo>
                <a:cubicBezTo>
                  <a:pt x="1775902" y="47729"/>
                  <a:pt x="1767327" y="53253"/>
                  <a:pt x="1759327" y="55349"/>
                </a:cubicBezTo>
                <a:cubicBezTo>
                  <a:pt x="1744849" y="58969"/>
                  <a:pt x="1730750" y="64111"/>
                  <a:pt x="1716082" y="65445"/>
                </a:cubicBezTo>
                <a:cubicBezTo>
                  <a:pt x="1677218" y="68875"/>
                  <a:pt x="1637975" y="71924"/>
                  <a:pt x="1598920" y="72114"/>
                </a:cubicBezTo>
                <a:cubicBezTo>
                  <a:pt x="1580061" y="72304"/>
                  <a:pt x="1561201" y="65065"/>
                  <a:pt x="1542150" y="62207"/>
                </a:cubicBezTo>
                <a:cubicBezTo>
                  <a:pt x="1533578" y="60873"/>
                  <a:pt x="1519669" y="58587"/>
                  <a:pt x="1516813" y="62779"/>
                </a:cubicBezTo>
                <a:cubicBezTo>
                  <a:pt x="1494714" y="94592"/>
                  <a:pt x="1463661" y="88496"/>
                  <a:pt x="1432228" y="88116"/>
                </a:cubicBezTo>
                <a:cubicBezTo>
                  <a:pt x="1362884" y="87354"/>
                  <a:pt x="1295826" y="60493"/>
                  <a:pt x="1224765" y="71924"/>
                </a:cubicBezTo>
                <a:cubicBezTo>
                  <a:pt x="1204191" y="75162"/>
                  <a:pt x="1181330" y="62397"/>
                  <a:pt x="1159231" y="58207"/>
                </a:cubicBezTo>
                <a:cubicBezTo>
                  <a:pt x="1147801" y="56111"/>
                  <a:pt x="1135228" y="53633"/>
                  <a:pt x="1124370" y="56301"/>
                </a:cubicBezTo>
                <a:cubicBezTo>
                  <a:pt x="1107605" y="60493"/>
                  <a:pt x="1091411" y="68113"/>
                  <a:pt x="1075600" y="75542"/>
                </a:cubicBezTo>
                <a:cubicBezTo>
                  <a:pt x="1046261" y="89258"/>
                  <a:pt x="1016162" y="89258"/>
                  <a:pt x="986633" y="79162"/>
                </a:cubicBezTo>
                <a:cubicBezTo>
                  <a:pt x="944722" y="64873"/>
                  <a:pt x="903193" y="64873"/>
                  <a:pt x="861089" y="76304"/>
                </a:cubicBezTo>
                <a:cubicBezTo>
                  <a:pt x="826990" y="85638"/>
                  <a:pt x="791935" y="92116"/>
                  <a:pt x="759168" y="104689"/>
                </a:cubicBezTo>
                <a:cubicBezTo>
                  <a:pt x="744689" y="110215"/>
                  <a:pt x="732497" y="126597"/>
                  <a:pt x="723735" y="140696"/>
                </a:cubicBezTo>
                <a:cubicBezTo>
                  <a:pt x="706018" y="169271"/>
                  <a:pt x="674013" y="169081"/>
                  <a:pt x="647532" y="147934"/>
                </a:cubicBezTo>
                <a:cubicBezTo>
                  <a:pt x="619717" y="125645"/>
                  <a:pt x="584664" y="112501"/>
                  <a:pt x="552659" y="95926"/>
                </a:cubicBezTo>
                <a:cubicBezTo>
                  <a:pt x="549993" y="94592"/>
                  <a:pt x="545039" y="96116"/>
                  <a:pt x="541800" y="97640"/>
                </a:cubicBezTo>
                <a:cubicBezTo>
                  <a:pt x="488649" y="122407"/>
                  <a:pt x="433593" y="126979"/>
                  <a:pt x="375107" y="123169"/>
                </a:cubicBezTo>
                <a:cubicBezTo>
                  <a:pt x="341960" y="121073"/>
                  <a:pt x="307289" y="137076"/>
                  <a:pt x="273567" y="145458"/>
                </a:cubicBezTo>
                <a:cubicBezTo>
                  <a:pt x="269757" y="146410"/>
                  <a:pt x="266519" y="151174"/>
                  <a:pt x="264043" y="154792"/>
                </a:cubicBezTo>
                <a:cubicBezTo>
                  <a:pt x="240228" y="190800"/>
                  <a:pt x="208223" y="200706"/>
                  <a:pt x="169360" y="177273"/>
                </a:cubicBezTo>
                <a:cubicBezTo>
                  <a:pt x="143643" y="161651"/>
                  <a:pt x="118114" y="158032"/>
                  <a:pt x="89347" y="157460"/>
                </a:cubicBezTo>
                <a:cubicBezTo>
                  <a:pt x="71059" y="157078"/>
                  <a:pt x="52962" y="147934"/>
                  <a:pt x="34291" y="145268"/>
                </a:cubicBezTo>
                <a:lnTo>
                  <a:pt x="0" y="142056"/>
                </a:lnTo>
                <a:lnTo>
                  <a:pt x="0" y="849556"/>
                </a:lnTo>
                <a:lnTo>
                  <a:pt x="60652" y="844783"/>
                </a:lnTo>
                <a:cubicBezTo>
                  <a:pt x="80251" y="839473"/>
                  <a:pt x="99446" y="832043"/>
                  <a:pt x="119068" y="827281"/>
                </a:cubicBezTo>
                <a:cubicBezTo>
                  <a:pt x="137355" y="822899"/>
                  <a:pt x="154501" y="812802"/>
                  <a:pt x="171840" y="804420"/>
                </a:cubicBezTo>
                <a:cubicBezTo>
                  <a:pt x="204985" y="788417"/>
                  <a:pt x="240420" y="798514"/>
                  <a:pt x="274329" y="794324"/>
                </a:cubicBezTo>
                <a:cubicBezTo>
                  <a:pt x="285188" y="792990"/>
                  <a:pt x="296046" y="791466"/>
                  <a:pt x="306715" y="788798"/>
                </a:cubicBezTo>
                <a:cubicBezTo>
                  <a:pt x="335864" y="781749"/>
                  <a:pt x="365583" y="775653"/>
                  <a:pt x="393967" y="765937"/>
                </a:cubicBezTo>
                <a:cubicBezTo>
                  <a:pt x="426165" y="755078"/>
                  <a:pt x="457028" y="740600"/>
                  <a:pt x="493793" y="725549"/>
                </a:cubicBezTo>
                <a:cubicBezTo>
                  <a:pt x="506557" y="729360"/>
                  <a:pt x="526180" y="739648"/>
                  <a:pt x="546373" y="740600"/>
                </a:cubicBezTo>
                <a:cubicBezTo>
                  <a:pt x="611337" y="743838"/>
                  <a:pt x="672107" y="726121"/>
                  <a:pt x="730211" y="698116"/>
                </a:cubicBezTo>
                <a:cubicBezTo>
                  <a:pt x="747927" y="689734"/>
                  <a:pt x="766980" y="684210"/>
                  <a:pt x="784889" y="676018"/>
                </a:cubicBezTo>
                <a:cubicBezTo>
                  <a:pt x="791173" y="673161"/>
                  <a:pt x="799365" y="667065"/>
                  <a:pt x="800509" y="661349"/>
                </a:cubicBezTo>
                <a:cubicBezTo>
                  <a:pt x="807175" y="628201"/>
                  <a:pt x="831942" y="628772"/>
                  <a:pt x="857661" y="626868"/>
                </a:cubicBezTo>
                <a:cubicBezTo>
                  <a:pt x="888332" y="624582"/>
                  <a:pt x="918621" y="619248"/>
                  <a:pt x="949102" y="614676"/>
                </a:cubicBezTo>
                <a:cubicBezTo>
                  <a:pt x="953104" y="614104"/>
                  <a:pt x="956722" y="610104"/>
                  <a:pt x="960342" y="607435"/>
                </a:cubicBezTo>
                <a:cubicBezTo>
                  <a:pt x="965867" y="603435"/>
                  <a:pt x="971011" y="597339"/>
                  <a:pt x="977109" y="595815"/>
                </a:cubicBezTo>
                <a:cubicBezTo>
                  <a:pt x="1008350" y="588385"/>
                  <a:pt x="1039783" y="582099"/>
                  <a:pt x="1071218" y="575240"/>
                </a:cubicBezTo>
                <a:cubicBezTo>
                  <a:pt x="1078266" y="573716"/>
                  <a:pt x="1085505" y="571812"/>
                  <a:pt x="1091983" y="568764"/>
                </a:cubicBezTo>
                <a:cubicBezTo>
                  <a:pt x="1098079" y="565906"/>
                  <a:pt x="1103223" y="560952"/>
                  <a:pt x="1109321" y="557904"/>
                </a:cubicBezTo>
                <a:cubicBezTo>
                  <a:pt x="1125892" y="549714"/>
                  <a:pt x="1142851" y="542093"/>
                  <a:pt x="1162279" y="532949"/>
                </a:cubicBezTo>
                <a:cubicBezTo>
                  <a:pt x="1173138" y="550094"/>
                  <a:pt x="1187810" y="540377"/>
                  <a:pt x="1206097" y="532187"/>
                </a:cubicBezTo>
                <a:cubicBezTo>
                  <a:pt x="1224765" y="523805"/>
                  <a:pt x="1246292" y="521137"/>
                  <a:pt x="1266867" y="518088"/>
                </a:cubicBezTo>
                <a:cubicBezTo>
                  <a:pt x="1304588" y="512564"/>
                  <a:pt x="1342499" y="509134"/>
                  <a:pt x="1380219" y="504182"/>
                </a:cubicBezTo>
                <a:cubicBezTo>
                  <a:pt x="1388221" y="503038"/>
                  <a:pt x="1397365" y="500944"/>
                  <a:pt x="1403461" y="496180"/>
                </a:cubicBezTo>
                <a:cubicBezTo>
                  <a:pt x="1445181" y="464175"/>
                  <a:pt x="1495858" y="455222"/>
                  <a:pt x="1544054" y="458268"/>
                </a:cubicBezTo>
                <a:cubicBezTo>
                  <a:pt x="1581965" y="460557"/>
                  <a:pt x="1619114" y="462270"/>
                  <a:pt x="1656644" y="459032"/>
                </a:cubicBezTo>
                <a:cubicBezTo>
                  <a:pt x="1659502" y="458841"/>
                  <a:pt x="1663312" y="459223"/>
                  <a:pt x="1665406" y="460747"/>
                </a:cubicBezTo>
                <a:cubicBezTo>
                  <a:pt x="1678360" y="470843"/>
                  <a:pt x="1691887" y="471605"/>
                  <a:pt x="1708461" y="473318"/>
                </a:cubicBezTo>
                <a:cubicBezTo>
                  <a:pt x="1731894" y="475797"/>
                  <a:pt x="1753421" y="474081"/>
                  <a:pt x="1775140" y="469891"/>
                </a:cubicBezTo>
                <a:cubicBezTo>
                  <a:pt x="1790952" y="466843"/>
                  <a:pt x="1806953" y="460557"/>
                  <a:pt x="1821051" y="452554"/>
                </a:cubicBezTo>
                <a:cubicBezTo>
                  <a:pt x="1840672" y="441314"/>
                  <a:pt x="1859535" y="436934"/>
                  <a:pt x="1878203" y="451792"/>
                </a:cubicBezTo>
                <a:cubicBezTo>
                  <a:pt x="1898396" y="467605"/>
                  <a:pt x="1921257" y="462081"/>
                  <a:pt x="1943547" y="462651"/>
                </a:cubicBezTo>
                <a:cubicBezTo>
                  <a:pt x="1953262" y="462843"/>
                  <a:pt x="1963550" y="462461"/>
                  <a:pt x="1972884" y="464937"/>
                </a:cubicBezTo>
                <a:cubicBezTo>
                  <a:pt x="1999935" y="471987"/>
                  <a:pt x="2026036" y="482655"/>
                  <a:pt x="2053469" y="487417"/>
                </a:cubicBezTo>
                <a:cubicBezTo>
                  <a:pt x="2068710" y="490084"/>
                  <a:pt x="2085664" y="485321"/>
                  <a:pt x="2101477" y="481893"/>
                </a:cubicBezTo>
                <a:cubicBezTo>
                  <a:pt x="2117479" y="478273"/>
                  <a:pt x="2133290" y="472749"/>
                  <a:pt x="2148722" y="467033"/>
                </a:cubicBezTo>
                <a:cubicBezTo>
                  <a:pt x="2159199" y="463223"/>
                  <a:pt x="2170629" y="459603"/>
                  <a:pt x="2179011" y="452744"/>
                </a:cubicBezTo>
                <a:cubicBezTo>
                  <a:pt x="2198064" y="437124"/>
                  <a:pt x="2217685" y="434455"/>
                  <a:pt x="2240165" y="442648"/>
                </a:cubicBezTo>
                <a:cubicBezTo>
                  <a:pt x="2243593" y="443982"/>
                  <a:pt x="2247594" y="443982"/>
                  <a:pt x="2251404" y="444172"/>
                </a:cubicBezTo>
                <a:cubicBezTo>
                  <a:pt x="2312370" y="448172"/>
                  <a:pt x="2373330" y="450650"/>
                  <a:pt x="2433912" y="456746"/>
                </a:cubicBezTo>
                <a:cubicBezTo>
                  <a:pt x="2458485" y="459223"/>
                  <a:pt x="2482107" y="470081"/>
                  <a:pt x="2506302" y="476939"/>
                </a:cubicBezTo>
                <a:cubicBezTo>
                  <a:pt x="2511256" y="478273"/>
                  <a:pt x="2516783" y="480369"/>
                  <a:pt x="2521735" y="479415"/>
                </a:cubicBezTo>
                <a:cubicBezTo>
                  <a:pt x="2575647" y="469891"/>
                  <a:pt x="2626132" y="483797"/>
                  <a:pt x="2675854" y="502086"/>
                </a:cubicBezTo>
                <a:cubicBezTo>
                  <a:pt x="2680996" y="503992"/>
                  <a:pt x="2687282" y="503419"/>
                  <a:pt x="2692998" y="503038"/>
                </a:cubicBezTo>
                <a:cubicBezTo>
                  <a:pt x="2709003" y="501706"/>
                  <a:pt x="2726337" y="495038"/>
                  <a:pt x="2740816" y="499037"/>
                </a:cubicBezTo>
                <a:cubicBezTo>
                  <a:pt x="2779297" y="510088"/>
                  <a:pt x="2817398" y="523423"/>
                  <a:pt x="2853596" y="540187"/>
                </a:cubicBezTo>
                <a:cubicBezTo>
                  <a:pt x="2890365" y="557142"/>
                  <a:pt x="2924464" y="571430"/>
                  <a:pt x="2966565" y="554286"/>
                </a:cubicBezTo>
                <a:cubicBezTo>
                  <a:pt x="2984472" y="547045"/>
                  <a:pt x="3008095" y="552190"/>
                  <a:pt x="3028671" y="554094"/>
                </a:cubicBezTo>
                <a:cubicBezTo>
                  <a:pt x="3043720" y="555618"/>
                  <a:pt x="3058198" y="564192"/>
                  <a:pt x="3073059" y="564192"/>
                </a:cubicBezTo>
                <a:cubicBezTo>
                  <a:pt x="3112686" y="564192"/>
                  <a:pt x="3147927" y="574288"/>
                  <a:pt x="3182219" y="594862"/>
                </a:cubicBezTo>
                <a:cubicBezTo>
                  <a:pt x="3195557" y="602863"/>
                  <a:pt x="3216322" y="597529"/>
                  <a:pt x="3233656" y="599625"/>
                </a:cubicBezTo>
                <a:cubicBezTo>
                  <a:pt x="3251947" y="602101"/>
                  <a:pt x="3270804" y="604387"/>
                  <a:pt x="3288332" y="609914"/>
                </a:cubicBezTo>
                <a:cubicBezTo>
                  <a:pt x="3333672" y="624392"/>
                  <a:pt x="3378441" y="640774"/>
                  <a:pt x="3423591" y="656015"/>
                </a:cubicBezTo>
                <a:cubicBezTo>
                  <a:pt x="3460738" y="668590"/>
                  <a:pt x="3497317" y="658683"/>
                  <a:pt x="3534084" y="653349"/>
                </a:cubicBezTo>
                <a:cubicBezTo>
                  <a:pt x="3557137" y="649919"/>
                  <a:pt x="3578662" y="641727"/>
                  <a:pt x="3604571" y="653918"/>
                </a:cubicBezTo>
                <a:cubicBezTo>
                  <a:pt x="3629338" y="665541"/>
                  <a:pt x="3660771" y="662873"/>
                  <a:pt x="3688586" y="669160"/>
                </a:cubicBezTo>
                <a:cubicBezTo>
                  <a:pt x="3712020" y="674494"/>
                  <a:pt x="3734687" y="683068"/>
                  <a:pt x="3757358" y="691450"/>
                </a:cubicBezTo>
                <a:cubicBezTo>
                  <a:pt x="3788221" y="702881"/>
                  <a:pt x="3818700" y="714881"/>
                  <a:pt x="3852421" y="709167"/>
                </a:cubicBezTo>
                <a:cubicBezTo>
                  <a:pt x="3890714" y="702689"/>
                  <a:pt x="3917001" y="727073"/>
                  <a:pt x="3947104" y="743267"/>
                </a:cubicBezTo>
                <a:cubicBezTo>
                  <a:pt x="3967869" y="754316"/>
                  <a:pt x="3990538" y="762509"/>
                  <a:pt x="4013208" y="769367"/>
                </a:cubicBezTo>
                <a:cubicBezTo>
                  <a:pt x="4043497" y="778321"/>
                  <a:pt x="4074740" y="783655"/>
                  <a:pt x="4105222" y="792417"/>
                </a:cubicBezTo>
                <a:cubicBezTo>
                  <a:pt x="4151325" y="805561"/>
                  <a:pt x="4198001" y="815850"/>
                  <a:pt x="4246006" y="808610"/>
                </a:cubicBezTo>
                <a:cubicBezTo>
                  <a:pt x="4268105" y="805372"/>
                  <a:pt x="4288682" y="805561"/>
                  <a:pt x="4310779" y="810326"/>
                </a:cubicBezTo>
                <a:cubicBezTo>
                  <a:pt x="4346974" y="818136"/>
                  <a:pt x="4384123" y="819089"/>
                  <a:pt x="4413272" y="848235"/>
                </a:cubicBezTo>
                <a:cubicBezTo>
                  <a:pt x="4423558" y="858524"/>
                  <a:pt x="4442037" y="861190"/>
                  <a:pt x="4457087" y="866524"/>
                </a:cubicBezTo>
                <a:cubicBezTo>
                  <a:pt x="4474424" y="872812"/>
                  <a:pt x="4487186" y="869572"/>
                  <a:pt x="4496523" y="851284"/>
                </a:cubicBezTo>
                <a:cubicBezTo>
                  <a:pt x="4500713" y="843093"/>
                  <a:pt x="4512715" y="835091"/>
                  <a:pt x="4522050" y="833757"/>
                </a:cubicBezTo>
                <a:cubicBezTo>
                  <a:pt x="4550055" y="829757"/>
                  <a:pt x="4575773" y="835663"/>
                  <a:pt x="4602824" y="848618"/>
                </a:cubicBezTo>
                <a:cubicBezTo>
                  <a:pt x="4628161" y="860810"/>
                  <a:pt x="4659786" y="859476"/>
                  <a:pt x="4688553" y="864238"/>
                </a:cubicBezTo>
                <a:cubicBezTo>
                  <a:pt x="4708936" y="867668"/>
                  <a:pt x="4729321" y="874716"/>
                  <a:pt x="4749895" y="874716"/>
                </a:cubicBezTo>
                <a:cubicBezTo>
                  <a:pt x="4775424" y="874716"/>
                  <a:pt x="4800761" y="868620"/>
                  <a:pt x="4826480" y="866334"/>
                </a:cubicBezTo>
                <a:cubicBezTo>
                  <a:pt x="4846482" y="864430"/>
                  <a:pt x="4866867" y="865192"/>
                  <a:pt x="4886870" y="862906"/>
                </a:cubicBezTo>
                <a:cubicBezTo>
                  <a:pt x="4903254" y="861190"/>
                  <a:pt x="4919447" y="856810"/>
                  <a:pt x="4935639" y="853190"/>
                </a:cubicBezTo>
                <a:cubicBezTo>
                  <a:pt x="4941546" y="851856"/>
                  <a:pt x="4947452" y="846711"/>
                  <a:pt x="4952784" y="847473"/>
                </a:cubicBezTo>
                <a:cubicBezTo>
                  <a:pt x="5005745" y="855666"/>
                  <a:pt x="5043847" y="819089"/>
                  <a:pt x="5088617" y="802896"/>
                </a:cubicBezTo>
                <a:cubicBezTo>
                  <a:pt x="5135672" y="785749"/>
                  <a:pt x="5181204" y="759461"/>
                  <a:pt x="5233781" y="767271"/>
                </a:cubicBezTo>
                <a:cubicBezTo>
                  <a:pt x="5265596" y="772033"/>
                  <a:pt x="5296267" y="783083"/>
                  <a:pt x="5327893" y="789752"/>
                </a:cubicBezTo>
                <a:cubicBezTo>
                  <a:pt x="5339132" y="792038"/>
                  <a:pt x="5351705" y="791656"/>
                  <a:pt x="5362946" y="789370"/>
                </a:cubicBezTo>
                <a:cubicBezTo>
                  <a:pt x="5417240" y="778891"/>
                  <a:pt x="5470771" y="777367"/>
                  <a:pt x="5524115" y="794514"/>
                </a:cubicBezTo>
                <a:cubicBezTo>
                  <a:pt x="5533257" y="797372"/>
                  <a:pt x="5542974" y="800038"/>
                  <a:pt x="5552500" y="800038"/>
                </a:cubicBezTo>
                <a:cubicBezTo>
                  <a:pt x="5604697" y="800038"/>
                  <a:pt x="5655944" y="796038"/>
                  <a:pt x="5705857" y="777367"/>
                </a:cubicBezTo>
                <a:cubicBezTo>
                  <a:pt x="5722622" y="771080"/>
                  <a:pt x="5743006" y="775081"/>
                  <a:pt x="5761485" y="773557"/>
                </a:cubicBezTo>
                <a:cubicBezTo>
                  <a:pt x="5778629" y="772224"/>
                  <a:pt x="5796156" y="771653"/>
                  <a:pt x="5812731" y="767271"/>
                </a:cubicBezTo>
                <a:cubicBezTo>
                  <a:pt x="5836925" y="760795"/>
                  <a:pt x="5859404" y="760033"/>
                  <a:pt x="5884361" y="765747"/>
                </a:cubicBezTo>
                <a:cubicBezTo>
                  <a:pt x="5908174" y="771080"/>
                  <a:pt x="5933892" y="768415"/>
                  <a:pt x="5958660" y="768605"/>
                </a:cubicBezTo>
                <a:cubicBezTo>
                  <a:pt x="5986282" y="768795"/>
                  <a:pt x="6013906" y="768984"/>
                  <a:pt x="6041528" y="768033"/>
                </a:cubicBezTo>
                <a:cubicBezTo>
                  <a:pt x="6052579" y="767653"/>
                  <a:pt x="6065151" y="760033"/>
                  <a:pt x="6074297" y="763081"/>
                </a:cubicBezTo>
                <a:cubicBezTo>
                  <a:pt x="6103824" y="773366"/>
                  <a:pt x="6133353" y="760985"/>
                  <a:pt x="6162880" y="766509"/>
                </a:cubicBezTo>
                <a:cubicBezTo>
                  <a:pt x="6177360" y="769367"/>
                  <a:pt x="6193743" y="761557"/>
                  <a:pt x="6209364" y="760795"/>
                </a:cubicBezTo>
                <a:cubicBezTo>
                  <a:pt x="6234892" y="759461"/>
                  <a:pt x="6260419" y="760033"/>
                  <a:pt x="6285948" y="759651"/>
                </a:cubicBezTo>
                <a:cubicBezTo>
                  <a:pt x="6294330" y="759461"/>
                  <a:pt x="6302523" y="758699"/>
                  <a:pt x="6310905" y="758316"/>
                </a:cubicBezTo>
                <a:cubicBezTo>
                  <a:pt x="6318335" y="757936"/>
                  <a:pt x="6326145" y="756222"/>
                  <a:pt x="6333194" y="757554"/>
                </a:cubicBezTo>
                <a:cubicBezTo>
                  <a:pt x="6358723" y="762318"/>
                  <a:pt x="6383869" y="770129"/>
                  <a:pt x="6409586" y="773177"/>
                </a:cubicBezTo>
                <a:cubicBezTo>
                  <a:pt x="6431875" y="775843"/>
                  <a:pt x="6454928" y="772224"/>
                  <a:pt x="6477407" y="774129"/>
                </a:cubicBezTo>
                <a:cubicBezTo>
                  <a:pt x="6517032" y="777367"/>
                  <a:pt x="6556657" y="783083"/>
                  <a:pt x="6596283" y="786703"/>
                </a:cubicBezTo>
                <a:cubicBezTo>
                  <a:pt x="6604857" y="787465"/>
                  <a:pt x="6613809" y="782701"/>
                  <a:pt x="6622573" y="782321"/>
                </a:cubicBezTo>
                <a:cubicBezTo>
                  <a:pt x="6650006" y="781369"/>
                  <a:pt x="6677439" y="781177"/>
                  <a:pt x="6704872" y="780607"/>
                </a:cubicBezTo>
                <a:cubicBezTo>
                  <a:pt x="6720493" y="780415"/>
                  <a:pt x="6736305" y="780987"/>
                  <a:pt x="6751738" y="779273"/>
                </a:cubicBezTo>
                <a:cubicBezTo>
                  <a:pt x="6772120" y="776987"/>
                  <a:pt x="6790599" y="773557"/>
                  <a:pt x="6809650" y="788417"/>
                </a:cubicBezTo>
                <a:cubicBezTo>
                  <a:pt x="6816984" y="794180"/>
                  <a:pt x="6824819" y="797942"/>
                  <a:pt x="6832976" y="800428"/>
                </a:cubicBezTo>
                <a:close/>
              </a:path>
            </a:pathLst>
          </a:custGeom>
          <a:blipFill dpi="0" rotWithShape="1">
            <a:blip r:embed="rId3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240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23">
            <a:extLst>
              <a:ext uri="{FF2B5EF4-FFF2-40B4-BE49-F238E27FC236}">
                <a16:creationId xmlns:a16="http://schemas.microsoft.com/office/drawing/2014/main" id="{16A15A88-001A-4EEF-8984-D87E643599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D78B8F3-2E18-8262-C2D0-38E4A95F6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2400" y="1367673"/>
            <a:ext cx="6124576" cy="266550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600">
                <a:solidFill>
                  <a:schemeClr val="bg1"/>
                </a:solidFill>
              </a:rPr>
              <a:t>Sousoší Panny Marie, sv. Barbory a sv. Máří Magdaleny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964D7DC-1635-7FA2-3E53-87EF1A2388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28702" y="4414180"/>
            <a:ext cx="6128274" cy="8845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r">
              <a:buNone/>
            </a:pPr>
            <a:r>
              <a:rPr lang="en-US" sz="2400">
                <a:solidFill>
                  <a:schemeClr val="bg1"/>
                </a:solidFill>
              </a:rPr>
              <a:t>Panna Marie a Sv. Barbora před restaurováním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9E878220-71DE-2AE7-A973-9CB970F8416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"/>
          <a:stretch/>
        </p:blipFill>
        <p:spPr>
          <a:xfrm>
            <a:off x="1" y="10"/>
            <a:ext cx="4551219" cy="6857990"/>
          </a:xfrm>
          <a:custGeom>
            <a:avLst/>
            <a:gdLst/>
            <a:ahLst/>
            <a:cxnLst/>
            <a:rect l="l" t="t" r="r" b="b"/>
            <a:pathLst>
              <a:path w="4551219" h="6858000">
                <a:moveTo>
                  <a:pt x="4194211" y="6564619"/>
                </a:moveTo>
                <a:lnTo>
                  <a:pt x="4194211" y="6564620"/>
                </a:lnTo>
                <a:cubicBezTo>
                  <a:pt x="4204498" y="6575478"/>
                  <a:pt x="4210595" y="6582146"/>
                  <a:pt x="4216690" y="6588625"/>
                </a:cubicBezTo>
                <a:lnTo>
                  <a:pt x="4233312" y="6625224"/>
                </a:lnTo>
                <a:lnTo>
                  <a:pt x="4226218" y="6662539"/>
                </a:lnTo>
                <a:lnTo>
                  <a:pt x="4226217" y="6662540"/>
                </a:lnTo>
                <a:lnTo>
                  <a:pt x="4226216" y="6662543"/>
                </a:lnTo>
                <a:lnTo>
                  <a:pt x="4214767" y="6683026"/>
                </a:lnTo>
                <a:lnTo>
                  <a:pt x="4211619" y="6702975"/>
                </a:lnTo>
                <a:lnTo>
                  <a:pt x="4211619" y="6702976"/>
                </a:lnTo>
                <a:cubicBezTo>
                  <a:pt x="4212024" y="6716168"/>
                  <a:pt x="4217168" y="6729218"/>
                  <a:pt x="4225455" y="6742552"/>
                </a:cubicBezTo>
                <a:lnTo>
                  <a:pt x="4225456" y="6742554"/>
                </a:lnTo>
                <a:lnTo>
                  <a:pt x="4244933" y="6812061"/>
                </a:lnTo>
                <a:lnTo>
                  <a:pt x="4244933" y="6812063"/>
                </a:lnTo>
                <a:lnTo>
                  <a:pt x="4244933" y="6812062"/>
                </a:lnTo>
                <a:lnTo>
                  <a:pt x="4244933" y="6812061"/>
                </a:lnTo>
                <a:lnTo>
                  <a:pt x="4240159" y="6776799"/>
                </a:lnTo>
                <a:lnTo>
                  <a:pt x="4225456" y="6742554"/>
                </a:lnTo>
                <a:lnTo>
                  <a:pt x="4225455" y="6742551"/>
                </a:lnTo>
                <a:lnTo>
                  <a:pt x="4211619" y="6702975"/>
                </a:lnTo>
                <a:lnTo>
                  <a:pt x="4226216" y="6662543"/>
                </a:lnTo>
                <a:lnTo>
                  <a:pt x="4226217" y="6662541"/>
                </a:lnTo>
                <a:lnTo>
                  <a:pt x="4226218" y="6662539"/>
                </a:lnTo>
                <a:lnTo>
                  <a:pt x="4233301" y="6645551"/>
                </a:lnTo>
                <a:lnTo>
                  <a:pt x="4233312" y="6625224"/>
                </a:lnTo>
                <a:lnTo>
                  <a:pt x="4233312" y="6625223"/>
                </a:lnTo>
                <a:cubicBezTo>
                  <a:pt x="4231216" y="6611340"/>
                  <a:pt x="4225168" y="6597577"/>
                  <a:pt x="4216690" y="6588624"/>
                </a:cubicBezTo>
                <a:close/>
                <a:moveTo>
                  <a:pt x="4274532" y="6438980"/>
                </a:moveTo>
                <a:lnTo>
                  <a:pt x="4254602" y="6463839"/>
                </a:lnTo>
                <a:lnTo>
                  <a:pt x="4254600" y="6463848"/>
                </a:lnTo>
                <a:lnTo>
                  <a:pt x="4240803" y="6513011"/>
                </a:lnTo>
                <a:lnTo>
                  <a:pt x="4221998" y="6546193"/>
                </a:lnTo>
                <a:lnTo>
                  <a:pt x="4221998" y="6546194"/>
                </a:lnTo>
                <a:lnTo>
                  <a:pt x="4238336" y="6521803"/>
                </a:lnTo>
                <a:lnTo>
                  <a:pt x="4240803" y="6513011"/>
                </a:lnTo>
                <a:lnTo>
                  <a:pt x="4243614" y="6508051"/>
                </a:lnTo>
                <a:lnTo>
                  <a:pt x="4254600" y="6463848"/>
                </a:lnTo>
                <a:lnTo>
                  <a:pt x="4254602" y="6463840"/>
                </a:lnTo>
                <a:cubicBezTo>
                  <a:pt x="4257553" y="6451649"/>
                  <a:pt x="4265030" y="6444076"/>
                  <a:pt x="4274532" y="6438980"/>
                </a:cubicBezTo>
                <a:close/>
                <a:moveTo>
                  <a:pt x="4360506" y="6365203"/>
                </a:moveTo>
                <a:lnTo>
                  <a:pt x="4359224" y="6387909"/>
                </a:lnTo>
                <a:lnTo>
                  <a:pt x="4357461" y="6391548"/>
                </a:lnTo>
                <a:lnTo>
                  <a:pt x="4349806" y="6407331"/>
                </a:lnTo>
                <a:lnTo>
                  <a:pt x="4349806" y="6407332"/>
                </a:lnTo>
                <a:lnTo>
                  <a:pt x="4357461" y="6391548"/>
                </a:lnTo>
                <a:lnTo>
                  <a:pt x="4359225" y="6387909"/>
                </a:lnTo>
                <a:close/>
                <a:moveTo>
                  <a:pt x="4121437" y="4221390"/>
                </a:moveTo>
                <a:lnTo>
                  <a:pt x="4121437" y="4221391"/>
                </a:lnTo>
                <a:cubicBezTo>
                  <a:pt x="4122199" y="4232060"/>
                  <a:pt x="4122389" y="4243872"/>
                  <a:pt x="4127153" y="4253014"/>
                </a:cubicBezTo>
                <a:cubicBezTo>
                  <a:pt x="4139346" y="4277401"/>
                  <a:pt x="4154966" y="4300070"/>
                  <a:pt x="4166969" y="4324645"/>
                </a:cubicBezTo>
                <a:lnTo>
                  <a:pt x="4175923" y="4363890"/>
                </a:lnTo>
                <a:lnTo>
                  <a:pt x="4175161" y="4482003"/>
                </a:lnTo>
                <a:cubicBezTo>
                  <a:pt x="4172493" y="4546775"/>
                  <a:pt x="4171921" y="4612499"/>
                  <a:pt x="4115151" y="4659173"/>
                </a:cubicBezTo>
                <a:cubicBezTo>
                  <a:pt x="4110579" y="4662985"/>
                  <a:pt x="4107911" y="4671175"/>
                  <a:pt x="4107149" y="4677654"/>
                </a:cubicBezTo>
                <a:cubicBezTo>
                  <a:pt x="4103530" y="4707563"/>
                  <a:pt x="4103148" y="4738234"/>
                  <a:pt x="4097242" y="4767763"/>
                </a:cubicBezTo>
                <a:cubicBezTo>
                  <a:pt x="4094861" y="4779574"/>
                  <a:pt x="4094052" y="4790386"/>
                  <a:pt x="4095933" y="4800482"/>
                </a:cubicBezTo>
                <a:lnTo>
                  <a:pt x="4095933" y="4800483"/>
                </a:lnTo>
                <a:cubicBezTo>
                  <a:pt x="4097814" y="4810580"/>
                  <a:pt x="4102387" y="4819963"/>
                  <a:pt x="4110769" y="4828916"/>
                </a:cubicBezTo>
                <a:lnTo>
                  <a:pt x="4132950" y="4863342"/>
                </a:lnTo>
                <a:lnTo>
                  <a:pt x="4140479" y="4889274"/>
                </a:lnTo>
                <a:lnTo>
                  <a:pt x="4138774" y="4912167"/>
                </a:lnTo>
                <a:cubicBezTo>
                  <a:pt x="4137059" y="4919977"/>
                  <a:pt x="4136702" y="4927121"/>
                  <a:pt x="4137372" y="4933803"/>
                </a:cubicBezTo>
                <a:lnTo>
                  <a:pt x="4137372" y="4933804"/>
                </a:lnTo>
                <a:lnTo>
                  <a:pt x="4142131" y="4952672"/>
                </a:lnTo>
                <a:lnTo>
                  <a:pt x="4144924" y="4957453"/>
                </a:lnTo>
                <a:lnTo>
                  <a:pt x="4146202" y="4961455"/>
                </a:lnTo>
                <a:cubicBezTo>
                  <a:pt x="4150713" y="4970096"/>
                  <a:pt x="4156419" y="4978393"/>
                  <a:pt x="4162206" y="4987037"/>
                </a:cubicBezTo>
                <a:cubicBezTo>
                  <a:pt x="4173445" y="5003801"/>
                  <a:pt x="4187543" y="5022852"/>
                  <a:pt x="4188685" y="5041521"/>
                </a:cubicBezTo>
                <a:cubicBezTo>
                  <a:pt x="4189304" y="5052095"/>
                  <a:pt x="4192222" y="5062299"/>
                  <a:pt x="4195901" y="5072375"/>
                </a:cubicBezTo>
                <a:lnTo>
                  <a:pt x="4201805" y="5087442"/>
                </a:lnTo>
                <a:lnTo>
                  <a:pt x="4214832" y="5133219"/>
                </a:lnTo>
                <a:lnTo>
                  <a:pt x="4214833" y="5133224"/>
                </a:lnTo>
                <a:lnTo>
                  <a:pt x="4208118" y="5166112"/>
                </a:lnTo>
                <a:lnTo>
                  <a:pt x="4208118" y="5166113"/>
                </a:lnTo>
                <a:cubicBezTo>
                  <a:pt x="4207356" y="5167637"/>
                  <a:pt x="4207928" y="5169780"/>
                  <a:pt x="4208809" y="5172090"/>
                </a:cubicBezTo>
                <a:lnTo>
                  <a:pt x="4211356" y="5179067"/>
                </a:lnTo>
                <a:cubicBezTo>
                  <a:pt x="4214976" y="5196594"/>
                  <a:pt x="4215024" y="5213597"/>
                  <a:pt x="4211190" y="5229433"/>
                </a:cubicBezTo>
                <a:lnTo>
                  <a:pt x="4200644" y="5248928"/>
                </a:lnTo>
                <a:lnTo>
                  <a:pt x="4187733" y="5272795"/>
                </a:lnTo>
                <a:cubicBezTo>
                  <a:pt x="4176088" y="5285440"/>
                  <a:pt x="4168382" y="5298594"/>
                  <a:pt x="4163830" y="5312287"/>
                </a:cubicBezTo>
                <a:lnTo>
                  <a:pt x="4162774" y="5321350"/>
                </a:lnTo>
                <a:lnTo>
                  <a:pt x="4160300" y="5326162"/>
                </a:lnTo>
                <a:lnTo>
                  <a:pt x="4158854" y="5355013"/>
                </a:lnTo>
                <a:lnTo>
                  <a:pt x="4158854" y="5355014"/>
                </a:lnTo>
                <a:cubicBezTo>
                  <a:pt x="4159503" y="5364882"/>
                  <a:pt x="4161206" y="5375002"/>
                  <a:pt x="4163730" y="5385384"/>
                </a:cubicBezTo>
                <a:cubicBezTo>
                  <a:pt x="4166969" y="5398721"/>
                  <a:pt x="4169255" y="5412057"/>
                  <a:pt x="4171921" y="5425582"/>
                </a:cubicBezTo>
                <a:cubicBezTo>
                  <a:pt x="4175731" y="5443870"/>
                  <a:pt x="4179733" y="5462351"/>
                  <a:pt x="4183543" y="5480637"/>
                </a:cubicBezTo>
                <a:lnTo>
                  <a:pt x="4188067" y="5507667"/>
                </a:lnTo>
                <a:lnTo>
                  <a:pt x="4177448" y="5531691"/>
                </a:lnTo>
                <a:lnTo>
                  <a:pt x="4177447" y="5531692"/>
                </a:lnTo>
                <a:cubicBezTo>
                  <a:pt x="4170398" y="5537599"/>
                  <a:pt x="4167206" y="5542648"/>
                  <a:pt x="4167302" y="5547577"/>
                </a:cubicBezTo>
                <a:lnTo>
                  <a:pt x="4167302" y="5547578"/>
                </a:lnTo>
                <a:cubicBezTo>
                  <a:pt x="4167397" y="5552507"/>
                  <a:pt x="4170779" y="5557317"/>
                  <a:pt x="4176875" y="5562746"/>
                </a:cubicBezTo>
                <a:cubicBezTo>
                  <a:pt x="4219548" y="5600467"/>
                  <a:pt x="4246219" y="5646189"/>
                  <a:pt x="4248123" y="5704483"/>
                </a:cubicBezTo>
                <a:cubicBezTo>
                  <a:pt x="4248505" y="5716485"/>
                  <a:pt x="4251171" y="5728678"/>
                  <a:pt x="4254029" y="5740488"/>
                </a:cubicBezTo>
                <a:cubicBezTo>
                  <a:pt x="4255744" y="5747728"/>
                  <a:pt x="4257650" y="5756493"/>
                  <a:pt x="4262794" y="5760873"/>
                </a:cubicBezTo>
                <a:cubicBezTo>
                  <a:pt x="4302037" y="5794974"/>
                  <a:pt x="4329280" y="5837457"/>
                  <a:pt x="4351189" y="5883751"/>
                </a:cubicBezTo>
                <a:lnTo>
                  <a:pt x="4351191" y="5883755"/>
                </a:lnTo>
                <a:lnTo>
                  <a:pt x="4369094" y="5935945"/>
                </a:lnTo>
                <a:lnTo>
                  <a:pt x="4369096" y="5935949"/>
                </a:lnTo>
                <a:lnTo>
                  <a:pt x="4365476" y="5993289"/>
                </a:lnTo>
                <a:lnTo>
                  <a:pt x="4365475" y="5993290"/>
                </a:lnTo>
                <a:cubicBezTo>
                  <a:pt x="4364334" y="6004530"/>
                  <a:pt x="4364524" y="6017484"/>
                  <a:pt x="4358999" y="6026439"/>
                </a:cubicBezTo>
                <a:cubicBezTo>
                  <a:pt x="4341662" y="6054824"/>
                  <a:pt x="4322994" y="6082257"/>
                  <a:pt x="4302799" y="6108737"/>
                </a:cubicBezTo>
                <a:cubicBezTo>
                  <a:pt x="4294131" y="6120073"/>
                  <a:pt x="4289178" y="6126883"/>
                  <a:pt x="4289107" y="6133313"/>
                </a:cubicBezTo>
                <a:lnTo>
                  <a:pt x="4289107" y="6133314"/>
                </a:lnTo>
                <a:lnTo>
                  <a:pt x="4292807" y="6143189"/>
                </a:lnTo>
                <a:lnTo>
                  <a:pt x="4304703" y="6155599"/>
                </a:lnTo>
                <a:lnTo>
                  <a:pt x="4304706" y="6155602"/>
                </a:lnTo>
                <a:cubicBezTo>
                  <a:pt x="4326994" y="6175797"/>
                  <a:pt x="4338614" y="6200944"/>
                  <a:pt x="4343376" y="6228756"/>
                </a:cubicBezTo>
                <a:lnTo>
                  <a:pt x="4360713" y="6361539"/>
                </a:lnTo>
                <a:lnTo>
                  <a:pt x="4360713" y="6361538"/>
                </a:lnTo>
                <a:cubicBezTo>
                  <a:pt x="4357093" y="6317150"/>
                  <a:pt x="4350808" y="6272763"/>
                  <a:pt x="4343376" y="6228755"/>
                </a:cubicBezTo>
                <a:cubicBezTo>
                  <a:pt x="4338614" y="6200943"/>
                  <a:pt x="4326994" y="6175796"/>
                  <a:pt x="4304706" y="6155601"/>
                </a:cubicBezTo>
                <a:lnTo>
                  <a:pt x="4304703" y="6155599"/>
                </a:lnTo>
                <a:lnTo>
                  <a:pt x="4289107" y="6133314"/>
                </a:lnTo>
                <a:lnTo>
                  <a:pt x="4302799" y="6108738"/>
                </a:lnTo>
                <a:cubicBezTo>
                  <a:pt x="4322994" y="6082258"/>
                  <a:pt x="4341662" y="6054825"/>
                  <a:pt x="4358999" y="6026440"/>
                </a:cubicBezTo>
                <a:cubicBezTo>
                  <a:pt x="4364524" y="6017485"/>
                  <a:pt x="4364334" y="6004531"/>
                  <a:pt x="4365475" y="5993291"/>
                </a:cubicBezTo>
                <a:lnTo>
                  <a:pt x="4365476" y="5993289"/>
                </a:lnTo>
                <a:lnTo>
                  <a:pt x="4368929" y="5964476"/>
                </a:lnTo>
                <a:lnTo>
                  <a:pt x="4369096" y="5935949"/>
                </a:lnTo>
                <a:lnTo>
                  <a:pt x="4369096" y="5935948"/>
                </a:lnTo>
                <a:lnTo>
                  <a:pt x="4369094" y="5935945"/>
                </a:lnTo>
                <a:lnTo>
                  <a:pt x="4362214" y="5909350"/>
                </a:lnTo>
                <a:lnTo>
                  <a:pt x="4351191" y="5883755"/>
                </a:lnTo>
                <a:lnTo>
                  <a:pt x="4351189" y="5883750"/>
                </a:lnTo>
                <a:cubicBezTo>
                  <a:pt x="4329280" y="5837456"/>
                  <a:pt x="4302037" y="5794973"/>
                  <a:pt x="4262794" y="5760872"/>
                </a:cubicBezTo>
                <a:cubicBezTo>
                  <a:pt x="4257650" y="5756492"/>
                  <a:pt x="4255744" y="5747727"/>
                  <a:pt x="4254029" y="5740487"/>
                </a:cubicBezTo>
                <a:cubicBezTo>
                  <a:pt x="4251171" y="5728677"/>
                  <a:pt x="4248505" y="5716484"/>
                  <a:pt x="4248123" y="5704482"/>
                </a:cubicBezTo>
                <a:cubicBezTo>
                  <a:pt x="4246219" y="5646188"/>
                  <a:pt x="4219548" y="5600466"/>
                  <a:pt x="4176875" y="5562745"/>
                </a:cubicBezTo>
                <a:lnTo>
                  <a:pt x="4167302" y="5547577"/>
                </a:lnTo>
                <a:lnTo>
                  <a:pt x="4177447" y="5531693"/>
                </a:lnTo>
                <a:lnTo>
                  <a:pt x="4177448" y="5531691"/>
                </a:lnTo>
                <a:lnTo>
                  <a:pt x="4185847" y="5520421"/>
                </a:lnTo>
                <a:lnTo>
                  <a:pt x="4188067" y="5507667"/>
                </a:lnTo>
                <a:lnTo>
                  <a:pt x="4188067" y="5507666"/>
                </a:lnTo>
                <a:cubicBezTo>
                  <a:pt x="4188020" y="5498831"/>
                  <a:pt x="4185448" y="5489496"/>
                  <a:pt x="4183543" y="5480636"/>
                </a:cubicBezTo>
                <a:cubicBezTo>
                  <a:pt x="4179733" y="5462350"/>
                  <a:pt x="4175731" y="5443869"/>
                  <a:pt x="4171921" y="5425581"/>
                </a:cubicBezTo>
                <a:cubicBezTo>
                  <a:pt x="4169255" y="5412056"/>
                  <a:pt x="4166969" y="5398720"/>
                  <a:pt x="4163730" y="5385383"/>
                </a:cubicBezTo>
                <a:lnTo>
                  <a:pt x="4158854" y="5355013"/>
                </a:lnTo>
                <a:lnTo>
                  <a:pt x="4162774" y="5321350"/>
                </a:lnTo>
                <a:lnTo>
                  <a:pt x="4187733" y="5272796"/>
                </a:lnTo>
                <a:lnTo>
                  <a:pt x="4200644" y="5248928"/>
                </a:lnTo>
                <a:lnTo>
                  <a:pt x="4211191" y="5229432"/>
                </a:lnTo>
                <a:lnTo>
                  <a:pt x="4211356" y="5179067"/>
                </a:lnTo>
                <a:lnTo>
                  <a:pt x="4211356" y="5179066"/>
                </a:lnTo>
                <a:cubicBezTo>
                  <a:pt x="4210880" y="5176875"/>
                  <a:pt x="4209690" y="5174399"/>
                  <a:pt x="4208809" y="5172089"/>
                </a:cubicBezTo>
                <a:lnTo>
                  <a:pt x="4208118" y="5166113"/>
                </a:lnTo>
                <a:lnTo>
                  <a:pt x="4214833" y="5133224"/>
                </a:lnTo>
                <a:lnTo>
                  <a:pt x="4214833" y="5133223"/>
                </a:lnTo>
                <a:lnTo>
                  <a:pt x="4214832" y="5133219"/>
                </a:lnTo>
                <a:lnTo>
                  <a:pt x="4207690" y="5102460"/>
                </a:lnTo>
                <a:lnTo>
                  <a:pt x="4201805" y="5087442"/>
                </a:lnTo>
                <a:lnTo>
                  <a:pt x="4201799" y="5087422"/>
                </a:lnTo>
                <a:cubicBezTo>
                  <a:pt x="4195713" y="5072410"/>
                  <a:pt x="4189614" y="5057380"/>
                  <a:pt x="4188685" y="5041520"/>
                </a:cubicBezTo>
                <a:cubicBezTo>
                  <a:pt x="4187543" y="5022851"/>
                  <a:pt x="4173445" y="5003800"/>
                  <a:pt x="4162206" y="4987036"/>
                </a:cubicBezTo>
                <a:lnTo>
                  <a:pt x="4144924" y="4957453"/>
                </a:lnTo>
                <a:lnTo>
                  <a:pt x="4137372" y="4933804"/>
                </a:lnTo>
                <a:lnTo>
                  <a:pt x="4138774" y="4912168"/>
                </a:lnTo>
                <a:cubicBezTo>
                  <a:pt x="4140536" y="4904357"/>
                  <a:pt x="4141048" y="4896713"/>
                  <a:pt x="4140479" y="4889275"/>
                </a:cubicBezTo>
                <a:lnTo>
                  <a:pt x="4140479" y="4889274"/>
                </a:lnTo>
                <a:lnTo>
                  <a:pt x="4135701" y="4867613"/>
                </a:lnTo>
                <a:lnTo>
                  <a:pt x="4132950" y="4863342"/>
                </a:lnTo>
                <a:lnTo>
                  <a:pt x="4131200" y="4857316"/>
                </a:lnTo>
                <a:cubicBezTo>
                  <a:pt x="4126057" y="4847213"/>
                  <a:pt x="4119056" y="4837702"/>
                  <a:pt x="4110769" y="4828915"/>
                </a:cubicBezTo>
                <a:lnTo>
                  <a:pt x="4095933" y="4800482"/>
                </a:lnTo>
                <a:lnTo>
                  <a:pt x="4097242" y="4767764"/>
                </a:lnTo>
                <a:cubicBezTo>
                  <a:pt x="4103148" y="4738235"/>
                  <a:pt x="4103530" y="4707564"/>
                  <a:pt x="4107149" y="4677655"/>
                </a:cubicBezTo>
                <a:cubicBezTo>
                  <a:pt x="4107911" y="4671176"/>
                  <a:pt x="4110579" y="4662986"/>
                  <a:pt x="4115151" y="4659174"/>
                </a:cubicBezTo>
                <a:cubicBezTo>
                  <a:pt x="4171921" y="4612500"/>
                  <a:pt x="4172493" y="4546776"/>
                  <a:pt x="4175161" y="4482004"/>
                </a:cubicBezTo>
                <a:cubicBezTo>
                  <a:pt x="4176875" y="4442761"/>
                  <a:pt x="4176875" y="4403325"/>
                  <a:pt x="4175923" y="4363890"/>
                </a:cubicBezTo>
                <a:lnTo>
                  <a:pt x="4175923" y="4363889"/>
                </a:lnTo>
                <a:cubicBezTo>
                  <a:pt x="4175731" y="4350553"/>
                  <a:pt x="4172683" y="4336456"/>
                  <a:pt x="4166969" y="4324644"/>
                </a:cubicBezTo>
                <a:cubicBezTo>
                  <a:pt x="4154966" y="4300069"/>
                  <a:pt x="4139346" y="4277400"/>
                  <a:pt x="4127153" y="4253013"/>
                </a:cubicBezTo>
                <a:close/>
                <a:moveTo>
                  <a:pt x="4190328" y="2836171"/>
                </a:moveTo>
                <a:lnTo>
                  <a:pt x="4181637" y="2848792"/>
                </a:lnTo>
                <a:cubicBezTo>
                  <a:pt x="4176637" y="2865009"/>
                  <a:pt x="4170779" y="2881306"/>
                  <a:pt x="4166033" y="2897784"/>
                </a:cubicBezTo>
                <a:lnTo>
                  <a:pt x="4165004" y="2903549"/>
                </a:lnTo>
                <a:lnTo>
                  <a:pt x="4161730" y="2914327"/>
                </a:lnTo>
                <a:lnTo>
                  <a:pt x="4157099" y="2947858"/>
                </a:lnTo>
                <a:lnTo>
                  <a:pt x="4157098" y="2947861"/>
                </a:lnTo>
                <a:lnTo>
                  <a:pt x="4157098" y="2947862"/>
                </a:lnTo>
                <a:cubicBezTo>
                  <a:pt x="4156729" y="2959156"/>
                  <a:pt x="4157729" y="2970575"/>
                  <a:pt x="4160682" y="2982148"/>
                </a:cubicBezTo>
                <a:lnTo>
                  <a:pt x="4172375" y="3077401"/>
                </a:lnTo>
                <a:lnTo>
                  <a:pt x="4159920" y="3172653"/>
                </a:lnTo>
                <a:cubicBezTo>
                  <a:pt x="4134011" y="3276479"/>
                  <a:pt x="4106579" y="3380304"/>
                  <a:pt x="4112293" y="3489466"/>
                </a:cubicBezTo>
                <a:cubicBezTo>
                  <a:pt x="4113245" y="3507562"/>
                  <a:pt x="4101624" y="3529089"/>
                  <a:pt x="4090194" y="3544712"/>
                </a:cubicBezTo>
                <a:cubicBezTo>
                  <a:pt x="4079336" y="3559667"/>
                  <a:pt x="4073477" y="3566811"/>
                  <a:pt x="4072572" y="3574407"/>
                </a:cubicBezTo>
                <a:lnTo>
                  <a:pt x="4072572" y="3574408"/>
                </a:lnTo>
                <a:cubicBezTo>
                  <a:pt x="4071667" y="3582004"/>
                  <a:pt x="4075716" y="3590053"/>
                  <a:pt x="4084670" y="3606817"/>
                </a:cubicBezTo>
                <a:cubicBezTo>
                  <a:pt x="4089052" y="3614819"/>
                  <a:pt x="4091718" y="3624725"/>
                  <a:pt x="4098196" y="3630632"/>
                </a:cubicBezTo>
                <a:lnTo>
                  <a:pt x="4115925" y="3654415"/>
                </a:lnTo>
                <a:lnTo>
                  <a:pt x="4118836" y="3665923"/>
                </a:lnTo>
                <a:lnTo>
                  <a:pt x="4122437" y="3680163"/>
                </a:lnTo>
                <a:lnTo>
                  <a:pt x="4118389" y="3734836"/>
                </a:lnTo>
                <a:lnTo>
                  <a:pt x="4118389" y="3734837"/>
                </a:lnTo>
                <a:cubicBezTo>
                  <a:pt x="4117437" y="3741315"/>
                  <a:pt x="4116103" y="3749125"/>
                  <a:pt x="4118771" y="3754652"/>
                </a:cubicBezTo>
                <a:lnTo>
                  <a:pt x="4125128" y="3789775"/>
                </a:lnTo>
                <a:lnTo>
                  <a:pt x="4110197" y="3822471"/>
                </a:lnTo>
                <a:cubicBezTo>
                  <a:pt x="4103149" y="3831901"/>
                  <a:pt x="4097529" y="3842045"/>
                  <a:pt x="4095862" y="3852618"/>
                </a:cubicBezTo>
                <a:lnTo>
                  <a:pt x="4095862" y="3852619"/>
                </a:lnTo>
                <a:lnTo>
                  <a:pt x="4096642" y="3868763"/>
                </a:lnTo>
                <a:lnTo>
                  <a:pt x="4105245" y="3885336"/>
                </a:lnTo>
                <a:lnTo>
                  <a:pt x="4105245" y="3885338"/>
                </a:lnTo>
                <a:cubicBezTo>
                  <a:pt x="4114961" y="3897721"/>
                  <a:pt x="4122367" y="3910318"/>
                  <a:pt x="4127626" y="3923124"/>
                </a:cubicBezTo>
                <a:lnTo>
                  <a:pt x="4137130" y="3962159"/>
                </a:lnTo>
                <a:lnTo>
                  <a:pt x="4121438" y="4043837"/>
                </a:lnTo>
                <a:lnTo>
                  <a:pt x="4121437" y="4043838"/>
                </a:lnTo>
                <a:cubicBezTo>
                  <a:pt x="4112674" y="4063841"/>
                  <a:pt x="4107292" y="4083701"/>
                  <a:pt x="4106316" y="4103824"/>
                </a:cubicBezTo>
                <a:lnTo>
                  <a:pt x="4106316" y="4103825"/>
                </a:lnTo>
                <a:lnTo>
                  <a:pt x="4108283" y="4134255"/>
                </a:lnTo>
                <a:lnTo>
                  <a:pt x="4117627" y="4165381"/>
                </a:lnTo>
                <a:lnTo>
                  <a:pt x="4117627" y="4165383"/>
                </a:lnTo>
                <a:lnTo>
                  <a:pt x="4121532" y="4192387"/>
                </a:lnTo>
                <a:lnTo>
                  <a:pt x="4121532" y="4192386"/>
                </a:lnTo>
                <a:cubicBezTo>
                  <a:pt x="4121628" y="4182766"/>
                  <a:pt x="4121056" y="4173479"/>
                  <a:pt x="4117627" y="4165382"/>
                </a:cubicBezTo>
                <a:lnTo>
                  <a:pt x="4117627" y="4165381"/>
                </a:lnTo>
                <a:lnTo>
                  <a:pt x="4106316" y="4103825"/>
                </a:lnTo>
                <a:lnTo>
                  <a:pt x="4121437" y="4043839"/>
                </a:lnTo>
                <a:lnTo>
                  <a:pt x="4121438" y="4043837"/>
                </a:lnTo>
                <a:lnTo>
                  <a:pt x="4134740" y="4002409"/>
                </a:lnTo>
                <a:lnTo>
                  <a:pt x="4137130" y="3962159"/>
                </a:lnTo>
                <a:lnTo>
                  <a:pt x="4137130" y="3962158"/>
                </a:lnTo>
                <a:cubicBezTo>
                  <a:pt x="4134868" y="3935726"/>
                  <a:pt x="4124677" y="3910103"/>
                  <a:pt x="4105245" y="3885337"/>
                </a:cubicBezTo>
                <a:lnTo>
                  <a:pt x="4105245" y="3885336"/>
                </a:lnTo>
                <a:lnTo>
                  <a:pt x="4095862" y="3852619"/>
                </a:lnTo>
                <a:lnTo>
                  <a:pt x="4110197" y="3822472"/>
                </a:lnTo>
                <a:cubicBezTo>
                  <a:pt x="4118389" y="3811613"/>
                  <a:pt x="4123533" y="3800896"/>
                  <a:pt x="4125128" y="3789776"/>
                </a:cubicBezTo>
                <a:lnTo>
                  <a:pt x="4125128" y="3789775"/>
                </a:lnTo>
                <a:cubicBezTo>
                  <a:pt x="4126724" y="3778654"/>
                  <a:pt x="4124771" y="3767129"/>
                  <a:pt x="4118771" y="3754651"/>
                </a:cubicBezTo>
                <a:lnTo>
                  <a:pt x="4118389" y="3734837"/>
                </a:lnTo>
                <a:lnTo>
                  <a:pt x="4122437" y="3680163"/>
                </a:lnTo>
                <a:lnTo>
                  <a:pt x="4122437" y="3680162"/>
                </a:lnTo>
                <a:lnTo>
                  <a:pt x="4118836" y="3665923"/>
                </a:lnTo>
                <a:lnTo>
                  <a:pt x="4115925" y="3654415"/>
                </a:lnTo>
                <a:lnTo>
                  <a:pt x="4115925" y="3654415"/>
                </a:lnTo>
                <a:lnTo>
                  <a:pt x="4115925" y="3654415"/>
                </a:lnTo>
                <a:cubicBezTo>
                  <a:pt x="4112115" y="3646122"/>
                  <a:pt x="4106436" y="3638156"/>
                  <a:pt x="4098196" y="3630631"/>
                </a:cubicBezTo>
                <a:cubicBezTo>
                  <a:pt x="4091718" y="3624724"/>
                  <a:pt x="4089052" y="3614818"/>
                  <a:pt x="4084670" y="3606816"/>
                </a:cubicBezTo>
                <a:cubicBezTo>
                  <a:pt x="4080193" y="3598434"/>
                  <a:pt x="4076942" y="3592231"/>
                  <a:pt x="4074924" y="3587173"/>
                </a:cubicBezTo>
                <a:lnTo>
                  <a:pt x="4072572" y="3574407"/>
                </a:lnTo>
                <a:lnTo>
                  <a:pt x="4077651" y="3562320"/>
                </a:lnTo>
                <a:cubicBezTo>
                  <a:pt x="4080586" y="3557715"/>
                  <a:pt x="4084765" y="3552190"/>
                  <a:pt x="4090194" y="3544713"/>
                </a:cubicBezTo>
                <a:cubicBezTo>
                  <a:pt x="4101624" y="3529090"/>
                  <a:pt x="4113245" y="3507563"/>
                  <a:pt x="4112293" y="3489467"/>
                </a:cubicBezTo>
                <a:cubicBezTo>
                  <a:pt x="4106579" y="3380305"/>
                  <a:pt x="4134011" y="3276480"/>
                  <a:pt x="4159920" y="3172654"/>
                </a:cubicBezTo>
                <a:cubicBezTo>
                  <a:pt x="4167922" y="3140649"/>
                  <a:pt x="4172160" y="3109025"/>
                  <a:pt x="4172375" y="3077401"/>
                </a:cubicBezTo>
                <a:lnTo>
                  <a:pt x="4172375" y="3077400"/>
                </a:lnTo>
                <a:cubicBezTo>
                  <a:pt x="4172589" y="3045776"/>
                  <a:pt x="4168779" y="3014152"/>
                  <a:pt x="4160682" y="2982147"/>
                </a:cubicBezTo>
                <a:lnTo>
                  <a:pt x="4157098" y="2947862"/>
                </a:lnTo>
                <a:lnTo>
                  <a:pt x="4157099" y="2947858"/>
                </a:lnTo>
                <a:lnTo>
                  <a:pt x="4165004" y="2903549"/>
                </a:lnTo>
                <a:lnTo>
                  <a:pt x="4181637" y="2848793"/>
                </a:lnTo>
                <a:cubicBezTo>
                  <a:pt x="4182970" y="2844316"/>
                  <a:pt x="4186256" y="2839982"/>
                  <a:pt x="4190328" y="2836172"/>
                </a:cubicBezTo>
                <a:close/>
                <a:moveTo>
                  <a:pt x="3705842" y="1508457"/>
                </a:moveTo>
                <a:lnTo>
                  <a:pt x="3677748" y="1596213"/>
                </a:lnTo>
                <a:cubicBezTo>
                  <a:pt x="3675271" y="1604978"/>
                  <a:pt x="3676796" y="1615836"/>
                  <a:pt x="3679653" y="1624980"/>
                </a:cubicBezTo>
                <a:cubicBezTo>
                  <a:pt x="3689369" y="1656223"/>
                  <a:pt x="3713754" y="1676036"/>
                  <a:pt x="3736234" y="1697753"/>
                </a:cubicBezTo>
                <a:cubicBezTo>
                  <a:pt x="3746141" y="1707279"/>
                  <a:pt x="3753189" y="1720423"/>
                  <a:pt x="3758903" y="1733188"/>
                </a:cubicBezTo>
                <a:cubicBezTo>
                  <a:pt x="3773574" y="1766335"/>
                  <a:pt x="3786718" y="1800246"/>
                  <a:pt x="3800624" y="1833775"/>
                </a:cubicBezTo>
                <a:cubicBezTo>
                  <a:pt x="3801958" y="1837013"/>
                  <a:pt x="3805387" y="1839679"/>
                  <a:pt x="3808245" y="1842158"/>
                </a:cubicBezTo>
                <a:cubicBezTo>
                  <a:pt x="3838346" y="1866922"/>
                  <a:pt x="3868635" y="1891497"/>
                  <a:pt x="3898736" y="1916454"/>
                </a:cubicBezTo>
                <a:cubicBezTo>
                  <a:pt x="3904450" y="1921216"/>
                  <a:pt x="3908642" y="1928076"/>
                  <a:pt x="3914166" y="1933219"/>
                </a:cubicBezTo>
                <a:cubicBezTo>
                  <a:pt x="3921786" y="1940459"/>
                  <a:pt x="3929027" y="1949603"/>
                  <a:pt x="3938171" y="1953413"/>
                </a:cubicBezTo>
                <a:cubicBezTo>
                  <a:pt x="3966936" y="1965224"/>
                  <a:pt x="3979320" y="1987894"/>
                  <a:pt x="3984654" y="2016469"/>
                </a:cubicBezTo>
                <a:cubicBezTo>
                  <a:pt x="3989607" y="2042570"/>
                  <a:pt x="3993799" y="2068669"/>
                  <a:pt x="3999513" y="2094578"/>
                </a:cubicBezTo>
                <a:cubicBezTo>
                  <a:pt x="4006371" y="2126201"/>
                  <a:pt x="4013801" y="2157636"/>
                  <a:pt x="4022184" y="2188879"/>
                </a:cubicBezTo>
                <a:cubicBezTo>
                  <a:pt x="4025804" y="2202404"/>
                  <a:pt x="4029994" y="2216692"/>
                  <a:pt x="4037424" y="2228314"/>
                </a:cubicBezTo>
                <a:cubicBezTo>
                  <a:pt x="4057999" y="2260890"/>
                  <a:pt x="4071905" y="2295753"/>
                  <a:pt x="4066381" y="2334044"/>
                </a:cubicBezTo>
                <a:cubicBezTo>
                  <a:pt x="4061999" y="2364715"/>
                  <a:pt x="4073239" y="2390434"/>
                  <a:pt x="4090766" y="2409485"/>
                </a:cubicBezTo>
                <a:cubicBezTo>
                  <a:pt x="4098720" y="2418154"/>
                  <a:pt x="4104233" y="2426976"/>
                  <a:pt x="4107867" y="2435912"/>
                </a:cubicBezTo>
                <a:lnTo>
                  <a:pt x="4113698" y="2463017"/>
                </a:lnTo>
                <a:lnTo>
                  <a:pt x="4105056" y="2518262"/>
                </a:lnTo>
                <a:lnTo>
                  <a:pt x="4105055" y="2518263"/>
                </a:lnTo>
                <a:cubicBezTo>
                  <a:pt x="4102388" y="2527789"/>
                  <a:pt x="4101244" y="2536456"/>
                  <a:pt x="4101411" y="2545005"/>
                </a:cubicBezTo>
                <a:lnTo>
                  <a:pt x="4101411" y="2545006"/>
                </a:lnTo>
                <a:cubicBezTo>
                  <a:pt x="4101577" y="2553555"/>
                  <a:pt x="4103054" y="2561985"/>
                  <a:pt x="4105625" y="2571034"/>
                </a:cubicBezTo>
                <a:cubicBezTo>
                  <a:pt x="4117627" y="2612945"/>
                  <a:pt x="4150204" y="2640950"/>
                  <a:pt x="4178779" y="2668001"/>
                </a:cubicBezTo>
                <a:cubicBezTo>
                  <a:pt x="4203164" y="2691054"/>
                  <a:pt x="4216880" y="2716963"/>
                  <a:pt x="4227170" y="2745348"/>
                </a:cubicBezTo>
                <a:lnTo>
                  <a:pt x="4227170" y="2745351"/>
                </a:lnTo>
                <a:lnTo>
                  <a:pt x="4233090" y="2778005"/>
                </a:lnTo>
                <a:lnTo>
                  <a:pt x="4232670" y="2785439"/>
                </a:lnTo>
                <a:lnTo>
                  <a:pt x="4222591" y="2811779"/>
                </a:lnTo>
                <a:lnTo>
                  <a:pt x="4222587" y="2811786"/>
                </a:lnTo>
                <a:lnTo>
                  <a:pt x="4222588" y="2811786"/>
                </a:lnTo>
                <a:lnTo>
                  <a:pt x="4222591" y="2811779"/>
                </a:lnTo>
                <a:lnTo>
                  <a:pt x="4232241" y="2793022"/>
                </a:lnTo>
                <a:lnTo>
                  <a:pt x="4232670" y="2785439"/>
                </a:lnTo>
                <a:lnTo>
                  <a:pt x="4233870" y="2782304"/>
                </a:lnTo>
                <a:lnTo>
                  <a:pt x="4233090" y="2778005"/>
                </a:lnTo>
                <a:lnTo>
                  <a:pt x="4233500" y="2770757"/>
                </a:lnTo>
                <a:lnTo>
                  <a:pt x="4227170" y="2745351"/>
                </a:lnTo>
                <a:lnTo>
                  <a:pt x="4227170" y="2745347"/>
                </a:lnTo>
                <a:cubicBezTo>
                  <a:pt x="4216880" y="2716962"/>
                  <a:pt x="4203164" y="2691053"/>
                  <a:pt x="4178779" y="2668000"/>
                </a:cubicBezTo>
                <a:cubicBezTo>
                  <a:pt x="4150204" y="2640949"/>
                  <a:pt x="4117627" y="2612944"/>
                  <a:pt x="4105625" y="2571033"/>
                </a:cubicBezTo>
                <a:lnTo>
                  <a:pt x="4101411" y="2545006"/>
                </a:lnTo>
                <a:lnTo>
                  <a:pt x="4105055" y="2518264"/>
                </a:lnTo>
                <a:lnTo>
                  <a:pt x="4105056" y="2518262"/>
                </a:lnTo>
                <a:lnTo>
                  <a:pt x="4111636" y="2490550"/>
                </a:lnTo>
                <a:lnTo>
                  <a:pt x="4113698" y="2463017"/>
                </a:lnTo>
                <a:lnTo>
                  <a:pt x="4113698" y="2463016"/>
                </a:lnTo>
                <a:cubicBezTo>
                  <a:pt x="4112817" y="2444776"/>
                  <a:pt x="4106674" y="2426821"/>
                  <a:pt x="4090766" y="2409484"/>
                </a:cubicBezTo>
                <a:cubicBezTo>
                  <a:pt x="4073239" y="2390433"/>
                  <a:pt x="4061999" y="2364714"/>
                  <a:pt x="4066381" y="2334043"/>
                </a:cubicBezTo>
                <a:cubicBezTo>
                  <a:pt x="4071905" y="2295752"/>
                  <a:pt x="4057999" y="2260889"/>
                  <a:pt x="4037424" y="2228313"/>
                </a:cubicBezTo>
                <a:cubicBezTo>
                  <a:pt x="4029994" y="2216691"/>
                  <a:pt x="4025804" y="2202403"/>
                  <a:pt x="4022184" y="2188878"/>
                </a:cubicBezTo>
                <a:cubicBezTo>
                  <a:pt x="4013801" y="2157635"/>
                  <a:pt x="4006371" y="2126200"/>
                  <a:pt x="3999513" y="2094577"/>
                </a:cubicBezTo>
                <a:cubicBezTo>
                  <a:pt x="3993799" y="2068668"/>
                  <a:pt x="3989607" y="2042569"/>
                  <a:pt x="3984654" y="2016468"/>
                </a:cubicBezTo>
                <a:cubicBezTo>
                  <a:pt x="3979320" y="1987893"/>
                  <a:pt x="3966936" y="1965223"/>
                  <a:pt x="3938171" y="1953412"/>
                </a:cubicBezTo>
                <a:cubicBezTo>
                  <a:pt x="3929027" y="1949602"/>
                  <a:pt x="3921786" y="1940458"/>
                  <a:pt x="3914166" y="1933218"/>
                </a:cubicBezTo>
                <a:cubicBezTo>
                  <a:pt x="3908642" y="1928075"/>
                  <a:pt x="3904450" y="1921215"/>
                  <a:pt x="3898736" y="1916453"/>
                </a:cubicBezTo>
                <a:cubicBezTo>
                  <a:pt x="3868635" y="1891496"/>
                  <a:pt x="3838346" y="1866921"/>
                  <a:pt x="3808245" y="1842157"/>
                </a:cubicBezTo>
                <a:cubicBezTo>
                  <a:pt x="3805387" y="1839678"/>
                  <a:pt x="3801958" y="1837012"/>
                  <a:pt x="3800624" y="1833774"/>
                </a:cubicBezTo>
                <a:cubicBezTo>
                  <a:pt x="3786718" y="1800245"/>
                  <a:pt x="3773575" y="1766334"/>
                  <a:pt x="3758903" y="1733187"/>
                </a:cubicBezTo>
                <a:cubicBezTo>
                  <a:pt x="3753189" y="1720422"/>
                  <a:pt x="3746141" y="1707278"/>
                  <a:pt x="3736235" y="1697752"/>
                </a:cubicBezTo>
                <a:cubicBezTo>
                  <a:pt x="3713755" y="1676035"/>
                  <a:pt x="3689369" y="1656222"/>
                  <a:pt x="3679653" y="1624979"/>
                </a:cubicBezTo>
                <a:cubicBezTo>
                  <a:pt x="3676797" y="1615835"/>
                  <a:pt x="3675272" y="1604977"/>
                  <a:pt x="3677749" y="1596212"/>
                </a:cubicBezTo>
                <a:close/>
                <a:moveTo>
                  <a:pt x="3724447" y="1459072"/>
                </a:moveTo>
                <a:lnTo>
                  <a:pt x="3724446" y="1459073"/>
                </a:lnTo>
                <a:lnTo>
                  <a:pt x="3715229" y="1481571"/>
                </a:lnTo>
                <a:close/>
                <a:moveTo>
                  <a:pt x="3743640" y="1268757"/>
                </a:moveTo>
                <a:cubicBezTo>
                  <a:pt x="3744092" y="1275401"/>
                  <a:pt x="3745664" y="1281688"/>
                  <a:pt x="3748807" y="1286069"/>
                </a:cubicBezTo>
                <a:cubicBezTo>
                  <a:pt x="3763380" y="1306929"/>
                  <a:pt x="3769620" y="1328552"/>
                  <a:pt x="3771144" y="1350627"/>
                </a:cubicBezTo>
                <a:lnTo>
                  <a:pt x="3765550" y="1413839"/>
                </a:lnTo>
                <a:lnTo>
                  <a:pt x="3771145" y="1350626"/>
                </a:lnTo>
                <a:cubicBezTo>
                  <a:pt x="3769620" y="1328551"/>
                  <a:pt x="3763381" y="1306929"/>
                  <a:pt x="3748807" y="1286068"/>
                </a:cubicBezTo>
                <a:close/>
                <a:moveTo>
                  <a:pt x="3685369" y="773034"/>
                </a:moveTo>
                <a:lnTo>
                  <a:pt x="3685369" y="773035"/>
                </a:lnTo>
                <a:cubicBezTo>
                  <a:pt x="3687655" y="800276"/>
                  <a:pt x="3690893" y="827329"/>
                  <a:pt x="3693369" y="854379"/>
                </a:cubicBezTo>
                <a:cubicBezTo>
                  <a:pt x="3695655" y="878956"/>
                  <a:pt x="3696417" y="903722"/>
                  <a:pt x="3724422" y="915343"/>
                </a:cubicBezTo>
                <a:cubicBezTo>
                  <a:pt x="3728804" y="917059"/>
                  <a:pt x="3732042" y="922773"/>
                  <a:pt x="3734900" y="927155"/>
                </a:cubicBezTo>
                <a:cubicBezTo>
                  <a:pt x="3778908" y="994785"/>
                  <a:pt x="3777764" y="1030980"/>
                  <a:pt x="3731280" y="1097087"/>
                </a:cubicBezTo>
                <a:cubicBezTo>
                  <a:pt x="3726518" y="1103945"/>
                  <a:pt x="3723088" y="1118613"/>
                  <a:pt x="3726898" y="1123185"/>
                </a:cubicBezTo>
                <a:cubicBezTo>
                  <a:pt x="3742710" y="1142617"/>
                  <a:pt x="3749759" y="1162953"/>
                  <a:pt x="3751617" y="1184028"/>
                </a:cubicBezTo>
                <a:cubicBezTo>
                  <a:pt x="3749759" y="1162953"/>
                  <a:pt x="3742711" y="1142616"/>
                  <a:pt x="3726899" y="1123184"/>
                </a:cubicBezTo>
                <a:cubicBezTo>
                  <a:pt x="3723089" y="1118612"/>
                  <a:pt x="3726519" y="1103944"/>
                  <a:pt x="3731281" y="1097086"/>
                </a:cubicBezTo>
                <a:cubicBezTo>
                  <a:pt x="3777765" y="1030979"/>
                  <a:pt x="3778909" y="994784"/>
                  <a:pt x="3734901" y="927154"/>
                </a:cubicBezTo>
                <a:cubicBezTo>
                  <a:pt x="3732043" y="922772"/>
                  <a:pt x="3728805" y="917058"/>
                  <a:pt x="3724423" y="915342"/>
                </a:cubicBezTo>
                <a:cubicBezTo>
                  <a:pt x="3696417" y="903721"/>
                  <a:pt x="3695655" y="878955"/>
                  <a:pt x="3693369" y="854378"/>
                </a:cubicBezTo>
                <a:close/>
                <a:moveTo>
                  <a:pt x="3740770" y="517850"/>
                </a:moveTo>
                <a:lnTo>
                  <a:pt x="3731852" y="556047"/>
                </a:lnTo>
                <a:cubicBezTo>
                  <a:pt x="3729756" y="564048"/>
                  <a:pt x="3724232" y="572622"/>
                  <a:pt x="3725374" y="580050"/>
                </a:cubicBezTo>
                <a:cubicBezTo>
                  <a:pt x="3728708" y="601578"/>
                  <a:pt x="3726279" y="622200"/>
                  <a:pt x="3721993" y="642537"/>
                </a:cubicBezTo>
                <a:lnTo>
                  <a:pt x="3709470" y="694927"/>
                </a:lnTo>
                <a:lnTo>
                  <a:pt x="3721994" y="642536"/>
                </a:lnTo>
                <a:cubicBezTo>
                  <a:pt x="3726280" y="622200"/>
                  <a:pt x="3728709" y="601577"/>
                  <a:pt x="3725375" y="580049"/>
                </a:cubicBezTo>
                <a:cubicBezTo>
                  <a:pt x="3724233" y="572621"/>
                  <a:pt x="3729757" y="564047"/>
                  <a:pt x="3731853" y="556046"/>
                </a:cubicBezTo>
                <a:close/>
                <a:moveTo>
                  <a:pt x="3754065" y="298168"/>
                </a:moveTo>
                <a:lnTo>
                  <a:pt x="3739283" y="313532"/>
                </a:lnTo>
                <a:lnTo>
                  <a:pt x="3739283" y="313532"/>
                </a:lnTo>
                <a:lnTo>
                  <a:pt x="3739282" y="313533"/>
                </a:lnTo>
                <a:cubicBezTo>
                  <a:pt x="3735090" y="316389"/>
                  <a:pt x="3737376" y="330298"/>
                  <a:pt x="3738710" y="338870"/>
                </a:cubicBezTo>
                <a:lnTo>
                  <a:pt x="3738716" y="338898"/>
                </a:lnTo>
                <a:lnTo>
                  <a:pt x="3748617" y="395639"/>
                </a:lnTo>
                <a:lnTo>
                  <a:pt x="3744807" y="367327"/>
                </a:lnTo>
                <a:lnTo>
                  <a:pt x="3738716" y="338898"/>
                </a:lnTo>
                <a:lnTo>
                  <a:pt x="3738711" y="338869"/>
                </a:lnTo>
                <a:cubicBezTo>
                  <a:pt x="3738044" y="334583"/>
                  <a:pt x="3737139" y="328963"/>
                  <a:pt x="3736925" y="324057"/>
                </a:cubicBezTo>
                <a:lnTo>
                  <a:pt x="3739283" y="313532"/>
                </a:lnTo>
                <a:close/>
                <a:moveTo>
                  <a:pt x="3761610" y="281567"/>
                </a:moveTo>
                <a:lnTo>
                  <a:pt x="3756715" y="295414"/>
                </a:lnTo>
                <a:lnTo>
                  <a:pt x="3756716" y="295414"/>
                </a:lnTo>
                <a:close/>
                <a:moveTo>
                  <a:pt x="3748290" y="24485"/>
                </a:moveTo>
                <a:lnTo>
                  <a:pt x="3746027" y="74128"/>
                </a:lnTo>
                <a:cubicBezTo>
                  <a:pt x="3746950" y="91491"/>
                  <a:pt x="3749260" y="108702"/>
                  <a:pt x="3751951" y="125860"/>
                </a:cubicBezTo>
                <a:lnTo>
                  <a:pt x="3756346" y="153386"/>
                </a:lnTo>
                <a:lnTo>
                  <a:pt x="3764619" y="228943"/>
                </a:lnTo>
                <a:lnTo>
                  <a:pt x="3760160" y="177270"/>
                </a:lnTo>
                <a:lnTo>
                  <a:pt x="3756346" y="153386"/>
                </a:lnTo>
                <a:lnTo>
                  <a:pt x="3756147" y="151568"/>
                </a:lnTo>
                <a:cubicBezTo>
                  <a:pt x="3751917" y="125875"/>
                  <a:pt x="3747412" y="100173"/>
                  <a:pt x="3746028" y="74128"/>
                </a:cubicBezTo>
                <a:close/>
                <a:moveTo>
                  <a:pt x="3745709" y="0"/>
                </a:moveTo>
                <a:lnTo>
                  <a:pt x="3748427" y="21485"/>
                </a:lnTo>
                <a:lnTo>
                  <a:pt x="3745709" y="0"/>
                </a:lnTo>
                <a:lnTo>
                  <a:pt x="4209817" y="0"/>
                </a:lnTo>
                <a:lnTo>
                  <a:pt x="4208690" y="2816"/>
                </a:lnTo>
                <a:cubicBezTo>
                  <a:pt x="4200308" y="21485"/>
                  <a:pt x="4197640" y="43011"/>
                  <a:pt x="4194592" y="63586"/>
                </a:cubicBezTo>
                <a:cubicBezTo>
                  <a:pt x="4189067" y="101307"/>
                  <a:pt x="4185637" y="139218"/>
                  <a:pt x="4180685" y="176938"/>
                </a:cubicBezTo>
                <a:cubicBezTo>
                  <a:pt x="4179541" y="184940"/>
                  <a:pt x="4177447" y="194084"/>
                  <a:pt x="4172683" y="200181"/>
                </a:cubicBezTo>
                <a:cubicBezTo>
                  <a:pt x="4140678" y="241900"/>
                  <a:pt x="4131725" y="292578"/>
                  <a:pt x="4134771" y="340773"/>
                </a:cubicBezTo>
                <a:cubicBezTo>
                  <a:pt x="4137060" y="378685"/>
                  <a:pt x="4138774" y="415834"/>
                  <a:pt x="4135536" y="453363"/>
                </a:cubicBezTo>
                <a:cubicBezTo>
                  <a:pt x="4135344" y="456221"/>
                  <a:pt x="4135726" y="460031"/>
                  <a:pt x="4137250" y="462125"/>
                </a:cubicBezTo>
                <a:cubicBezTo>
                  <a:pt x="4147346" y="475080"/>
                  <a:pt x="4148108" y="488606"/>
                  <a:pt x="4149822" y="505181"/>
                </a:cubicBezTo>
                <a:cubicBezTo>
                  <a:pt x="4152300" y="528614"/>
                  <a:pt x="4150584" y="550140"/>
                  <a:pt x="4146394" y="571859"/>
                </a:cubicBezTo>
                <a:cubicBezTo>
                  <a:pt x="4143346" y="587671"/>
                  <a:pt x="4137060" y="603672"/>
                  <a:pt x="4129057" y="617771"/>
                </a:cubicBezTo>
                <a:cubicBezTo>
                  <a:pt x="4117817" y="637391"/>
                  <a:pt x="4113437" y="656254"/>
                  <a:pt x="4128295" y="674922"/>
                </a:cubicBezTo>
                <a:cubicBezTo>
                  <a:pt x="4144108" y="695115"/>
                  <a:pt x="4138584" y="717976"/>
                  <a:pt x="4139154" y="740267"/>
                </a:cubicBezTo>
                <a:cubicBezTo>
                  <a:pt x="4139346" y="749981"/>
                  <a:pt x="4138964" y="760269"/>
                  <a:pt x="4141440" y="769604"/>
                </a:cubicBezTo>
                <a:cubicBezTo>
                  <a:pt x="4148490" y="796654"/>
                  <a:pt x="4159158" y="822755"/>
                  <a:pt x="4163920" y="850188"/>
                </a:cubicBezTo>
                <a:cubicBezTo>
                  <a:pt x="4166587" y="865429"/>
                  <a:pt x="4161824" y="882383"/>
                  <a:pt x="4158396" y="898197"/>
                </a:cubicBezTo>
                <a:cubicBezTo>
                  <a:pt x="4154776" y="914199"/>
                  <a:pt x="4149252" y="930010"/>
                  <a:pt x="4143536" y="945443"/>
                </a:cubicBezTo>
                <a:cubicBezTo>
                  <a:pt x="4139726" y="955919"/>
                  <a:pt x="4136106" y="967349"/>
                  <a:pt x="4129247" y="975732"/>
                </a:cubicBezTo>
                <a:cubicBezTo>
                  <a:pt x="4113627" y="994784"/>
                  <a:pt x="4110959" y="1014405"/>
                  <a:pt x="4119151" y="1036886"/>
                </a:cubicBezTo>
                <a:cubicBezTo>
                  <a:pt x="4120485" y="1040314"/>
                  <a:pt x="4120485" y="1044314"/>
                  <a:pt x="4120675" y="1048124"/>
                </a:cubicBezTo>
                <a:cubicBezTo>
                  <a:pt x="4124675" y="1109090"/>
                  <a:pt x="4127153" y="1170050"/>
                  <a:pt x="4133249" y="1230632"/>
                </a:cubicBezTo>
                <a:cubicBezTo>
                  <a:pt x="4135726" y="1255205"/>
                  <a:pt x="4146584" y="1278828"/>
                  <a:pt x="4153442" y="1303023"/>
                </a:cubicBezTo>
                <a:cubicBezTo>
                  <a:pt x="4154776" y="1307977"/>
                  <a:pt x="4156872" y="1313503"/>
                  <a:pt x="4155918" y="1318455"/>
                </a:cubicBezTo>
                <a:cubicBezTo>
                  <a:pt x="4146394" y="1372367"/>
                  <a:pt x="4160300" y="1422853"/>
                  <a:pt x="4178589" y="1472574"/>
                </a:cubicBezTo>
                <a:cubicBezTo>
                  <a:pt x="4180495" y="1477716"/>
                  <a:pt x="4179923" y="1484003"/>
                  <a:pt x="4179541" y="1489719"/>
                </a:cubicBezTo>
                <a:cubicBezTo>
                  <a:pt x="4178209" y="1505723"/>
                  <a:pt x="4171541" y="1523058"/>
                  <a:pt x="4175541" y="1537536"/>
                </a:cubicBezTo>
                <a:cubicBezTo>
                  <a:pt x="4186591" y="1576018"/>
                  <a:pt x="4199926" y="1614119"/>
                  <a:pt x="4216690" y="1650316"/>
                </a:cubicBezTo>
                <a:cubicBezTo>
                  <a:pt x="4233645" y="1687085"/>
                  <a:pt x="4247933" y="1721184"/>
                  <a:pt x="4230789" y="1763286"/>
                </a:cubicBezTo>
                <a:cubicBezTo>
                  <a:pt x="4223548" y="1781193"/>
                  <a:pt x="4228693" y="1804815"/>
                  <a:pt x="4230597" y="1825392"/>
                </a:cubicBezTo>
                <a:cubicBezTo>
                  <a:pt x="4232121" y="1840440"/>
                  <a:pt x="4240696" y="1854919"/>
                  <a:pt x="4240696" y="1869779"/>
                </a:cubicBezTo>
                <a:cubicBezTo>
                  <a:pt x="4240696" y="1909407"/>
                  <a:pt x="4250791" y="1944648"/>
                  <a:pt x="4271366" y="1978939"/>
                </a:cubicBezTo>
                <a:cubicBezTo>
                  <a:pt x="4279367" y="1992278"/>
                  <a:pt x="4274032" y="2013042"/>
                  <a:pt x="4276128" y="2030377"/>
                </a:cubicBezTo>
                <a:cubicBezTo>
                  <a:pt x="4278604" y="2048667"/>
                  <a:pt x="4280890" y="2067524"/>
                  <a:pt x="4286418" y="2085053"/>
                </a:cubicBezTo>
                <a:cubicBezTo>
                  <a:pt x="4300895" y="2130392"/>
                  <a:pt x="4317278" y="2175162"/>
                  <a:pt x="4332518" y="2220311"/>
                </a:cubicBezTo>
                <a:cubicBezTo>
                  <a:pt x="4345093" y="2257458"/>
                  <a:pt x="4335186" y="2294038"/>
                  <a:pt x="4329853" y="2330805"/>
                </a:cubicBezTo>
                <a:cubicBezTo>
                  <a:pt x="4326422" y="2353858"/>
                  <a:pt x="4318230" y="2375382"/>
                  <a:pt x="4330422" y="2401291"/>
                </a:cubicBezTo>
                <a:cubicBezTo>
                  <a:pt x="4342044" y="2426058"/>
                  <a:pt x="4339377" y="2457491"/>
                  <a:pt x="4345663" y="2485306"/>
                </a:cubicBezTo>
                <a:cubicBezTo>
                  <a:pt x="4350997" y="2508741"/>
                  <a:pt x="4359572" y="2531408"/>
                  <a:pt x="4367953" y="2554078"/>
                </a:cubicBezTo>
                <a:cubicBezTo>
                  <a:pt x="4379384" y="2584941"/>
                  <a:pt x="4391384" y="2615420"/>
                  <a:pt x="4385670" y="2649142"/>
                </a:cubicBezTo>
                <a:cubicBezTo>
                  <a:pt x="4379192" y="2687435"/>
                  <a:pt x="4403577" y="2713722"/>
                  <a:pt x="4419771" y="2743825"/>
                </a:cubicBezTo>
                <a:cubicBezTo>
                  <a:pt x="4430819" y="2764589"/>
                  <a:pt x="4439012" y="2787258"/>
                  <a:pt x="4445870" y="2809929"/>
                </a:cubicBezTo>
                <a:cubicBezTo>
                  <a:pt x="4454824" y="2840218"/>
                  <a:pt x="4460158" y="2871461"/>
                  <a:pt x="4468921" y="2901942"/>
                </a:cubicBezTo>
                <a:cubicBezTo>
                  <a:pt x="4482065" y="2948046"/>
                  <a:pt x="4492353" y="2994721"/>
                  <a:pt x="4485113" y="3042727"/>
                </a:cubicBezTo>
                <a:cubicBezTo>
                  <a:pt x="4481875" y="3064826"/>
                  <a:pt x="4482065" y="3085402"/>
                  <a:pt x="4486829" y="3107499"/>
                </a:cubicBezTo>
                <a:cubicBezTo>
                  <a:pt x="4494639" y="3143694"/>
                  <a:pt x="4495592" y="3180843"/>
                  <a:pt x="4524738" y="3209992"/>
                </a:cubicBezTo>
                <a:cubicBezTo>
                  <a:pt x="4535027" y="3220279"/>
                  <a:pt x="4537693" y="3238757"/>
                  <a:pt x="4543028" y="3253808"/>
                </a:cubicBezTo>
                <a:cubicBezTo>
                  <a:pt x="4549315" y="3271144"/>
                  <a:pt x="4546075" y="3283907"/>
                  <a:pt x="4527787" y="3293243"/>
                </a:cubicBezTo>
                <a:cubicBezTo>
                  <a:pt x="4519596" y="3297433"/>
                  <a:pt x="4511594" y="3309436"/>
                  <a:pt x="4510260" y="3318770"/>
                </a:cubicBezTo>
                <a:cubicBezTo>
                  <a:pt x="4506260" y="3346775"/>
                  <a:pt x="4512166" y="3372494"/>
                  <a:pt x="4525122" y="3399545"/>
                </a:cubicBezTo>
                <a:cubicBezTo>
                  <a:pt x="4537313" y="3424882"/>
                  <a:pt x="4535979" y="3456507"/>
                  <a:pt x="4540741" y="3485274"/>
                </a:cubicBezTo>
                <a:cubicBezTo>
                  <a:pt x="4544171" y="3505656"/>
                  <a:pt x="4551219" y="3526041"/>
                  <a:pt x="4551219" y="3546616"/>
                </a:cubicBezTo>
                <a:cubicBezTo>
                  <a:pt x="4551219" y="3572145"/>
                  <a:pt x="4545123" y="3597481"/>
                  <a:pt x="4542837" y="3623200"/>
                </a:cubicBezTo>
                <a:cubicBezTo>
                  <a:pt x="4540933" y="3643203"/>
                  <a:pt x="4541695" y="3663588"/>
                  <a:pt x="4539409" y="3683590"/>
                </a:cubicBezTo>
                <a:cubicBezTo>
                  <a:pt x="4537693" y="3699975"/>
                  <a:pt x="4533313" y="3716167"/>
                  <a:pt x="4529694" y="3732360"/>
                </a:cubicBezTo>
                <a:cubicBezTo>
                  <a:pt x="4528359" y="3738266"/>
                  <a:pt x="4523214" y="3744172"/>
                  <a:pt x="4523976" y="3749505"/>
                </a:cubicBezTo>
                <a:cubicBezTo>
                  <a:pt x="4532169" y="3802466"/>
                  <a:pt x="4495592" y="3840568"/>
                  <a:pt x="4479399" y="3885337"/>
                </a:cubicBezTo>
                <a:cubicBezTo>
                  <a:pt x="4462252" y="3932393"/>
                  <a:pt x="4435964" y="3977924"/>
                  <a:pt x="4443774" y="4030502"/>
                </a:cubicBezTo>
                <a:cubicBezTo>
                  <a:pt x="4448536" y="4062317"/>
                  <a:pt x="4459586" y="4092988"/>
                  <a:pt x="4466255" y="4124613"/>
                </a:cubicBezTo>
                <a:cubicBezTo>
                  <a:pt x="4468541" y="4135853"/>
                  <a:pt x="4468159" y="4148426"/>
                  <a:pt x="4465873" y="4159666"/>
                </a:cubicBezTo>
                <a:cubicBezTo>
                  <a:pt x="4455394" y="4213960"/>
                  <a:pt x="4453871" y="4267492"/>
                  <a:pt x="4471017" y="4320836"/>
                </a:cubicBezTo>
                <a:cubicBezTo>
                  <a:pt x="4473875" y="4329978"/>
                  <a:pt x="4476541" y="4339694"/>
                  <a:pt x="4476541" y="4349221"/>
                </a:cubicBezTo>
                <a:cubicBezTo>
                  <a:pt x="4476541" y="4401418"/>
                  <a:pt x="4472541" y="4452664"/>
                  <a:pt x="4453871" y="4502578"/>
                </a:cubicBezTo>
                <a:cubicBezTo>
                  <a:pt x="4447584" y="4519342"/>
                  <a:pt x="4451584" y="4539727"/>
                  <a:pt x="4450060" y="4558206"/>
                </a:cubicBezTo>
                <a:cubicBezTo>
                  <a:pt x="4448728" y="4575350"/>
                  <a:pt x="4448156" y="4592877"/>
                  <a:pt x="4443774" y="4609451"/>
                </a:cubicBezTo>
                <a:cubicBezTo>
                  <a:pt x="4437298" y="4633646"/>
                  <a:pt x="4436536" y="4656125"/>
                  <a:pt x="4442250" y="4681082"/>
                </a:cubicBezTo>
                <a:cubicBezTo>
                  <a:pt x="4447584" y="4704894"/>
                  <a:pt x="4444919" y="4730613"/>
                  <a:pt x="4445108" y="4755380"/>
                </a:cubicBezTo>
                <a:cubicBezTo>
                  <a:pt x="4445298" y="4783003"/>
                  <a:pt x="4445488" y="4810626"/>
                  <a:pt x="4444537" y="4838249"/>
                </a:cubicBezTo>
                <a:cubicBezTo>
                  <a:pt x="4444156" y="4849299"/>
                  <a:pt x="4436536" y="4861872"/>
                  <a:pt x="4439584" y="4871018"/>
                </a:cubicBezTo>
                <a:cubicBezTo>
                  <a:pt x="4449870" y="4900545"/>
                  <a:pt x="4437488" y="4930074"/>
                  <a:pt x="4443012" y="4959601"/>
                </a:cubicBezTo>
                <a:cubicBezTo>
                  <a:pt x="4445870" y="4974081"/>
                  <a:pt x="4438060" y="4990464"/>
                  <a:pt x="4437298" y="5006085"/>
                </a:cubicBezTo>
                <a:cubicBezTo>
                  <a:pt x="4435964" y="5031613"/>
                  <a:pt x="4436536" y="5057140"/>
                  <a:pt x="4436154" y="5082669"/>
                </a:cubicBezTo>
                <a:cubicBezTo>
                  <a:pt x="4435964" y="5091051"/>
                  <a:pt x="4435203" y="5099244"/>
                  <a:pt x="4434819" y="5107626"/>
                </a:cubicBezTo>
                <a:cubicBezTo>
                  <a:pt x="4434439" y="5115056"/>
                  <a:pt x="4432725" y="5122866"/>
                  <a:pt x="4434057" y="5129915"/>
                </a:cubicBezTo>
                <a:cubicBezTo>
                  <a:pt x="4438822" y="5155444"/>
                  <a:pt x="4446632" y="5180590"/>
                  <a:pt x="4449680" y="5206307"/>
                </a:cubicBezTo>
                <a:cubicBezTo>
                  <a:pt x="4452346" y="5228596"/>
                  <a:pt x="4448728" y="5251649"/>
                  <a:pt x="4450632" y="5274128"/>
                </a:cubicBezTo>
                <a:cubicBezTo>
                  <a:pt x="4453871" y="5313753"/>
                  <a:pt x="4459586" y="5353378"/>
                  <a:pt x="4463207" y="5393004"/>
                </a:cubicBezTo>
                <a:cubicBezTo>
                  <a:pt x="4463968" y="5401578"/>
                  <a:pt x="4459204" y="5410530"/>
                  <a:pt x="4458824" y="5419294"/>
                </a:cubicBezTo>
                <a:cubicBezTo>
                  <a:pt x="4457872" y="5446727"/>
                  <a:pt x="4457680" y="5474160"/>
                  <a:pt x="4457110" y="5501593"/>
                </a:cubicBezTo>
                <a:cubicBezTo>
                  <a:pt x="4456918" y="5517214"/>
                  <a:pt x="4457490" y="5533026"/>
                  <a:pt x="4455776" y="5548459"/>
                </a:cubicBezTo>
                <a:cubicBezTo>
                  <a:pt x="4453490" y="5568841"/>
                  <a:pt x="4450060" y="5587320"/>
                  <a:pt x="4464920" y="5606371"/>
                </a:cubicBezTo>
                <a:cubicBezTo>
                  <a:pt x="4487972" y="5635710"/>
                  <a:pt x="4479018" y="5673049"/>
                  <a:pt x="4484351" y="5706958"/>
                </a:cubicBezTo>
                <a:cubicBezTo>
                  <a:pt x="4485685" y="5715722"/>
                  <a:pt x="4485875" y="5724677"/>
                  <a:pt x="4487399" y="5733439"/>
                </a:cubicBezTo>
                <a:cubicBezTo>
                  <a:pt x="4490257" y="5749633"/>
                  <a:pt x="4493495" y="5765634"/>
                  <a:pt x="4496736" y="5781829"/>
                </a:cubicBezTo>
                <a:cubicBezTo>
                  <a:pt x="4497306" y="5784685"/>
                  <a:pt x="4497498" y="5787923"/>
                  <a:pt x="4498450" y="5790591"/>
                </a:cubicBezTo>
                <a:cubicBezTo>
                  <a:pt x="4506450" y="5815168"/>
                  <a:pt x="4515594" y="5839360"/>
                  <a:pt x="4522072" y="5864317"/>
                </a:cubicBezTo>
                <a:cubicBezTo>
                  <a:pt x="4525311" y="5876510"/>
                  <a:pt x="4525693" y="5890036"/>
                  <a:pt x="4523976" y="5902609"/>
                </a:cubicBezTo>
                <a:cubicBezTo>
                  <a:pt x="4519024" y="5939376"/>
                  <a:pt x="4516928" y="5975763"/>
                  <a:pt x="4524168" y="6012722"/>
                </a:cubicBezTo>
                <a:cubicBezTo>
                  <a:pt x="4527025" y="6027391"/>
                  <a:pt x="4522263" y="6043775"/>
                  <a:pt x="4520548" y="6059396"/>
                </a:cubicBezTo>
                <a:cubicBezTo>
                  <a:pt x="4515976" y="6096735"/>
                  <a:pt x="4511022" y="6134074"/>
                  <a:pt x="4506642" y="6171604"/>
                </a:cubicBezTo>
                <a:cubicBezTo>
                  <a:pt x="4503975" y="6195036"/>
                  <a:pt x="4502450" y="6218659"/>
                  <a:pt x="4499785" y="6242092"/>
                </a:cubicBezTo>
                <a:cubicBezTo>
                  <a:pt x="4496544" y="6269143"/>
                  <a:pt x="4491591" y="6296004"/>
                  <a:pt x="4488923" y="6323057"/>
                </a:cubicBezTo>
                <a:cubicBezTo>
                  <a:pt x="4485875" y="6353918"/>
                  <a:pt x="4485305" y="6384971"/>
                  <a:pt x="4482065" y="6415832"/>
                </a:cubicBezTo>
                <a:cubicBezTo>
                  <a:pt x="4475779" y="6472224"/>
                  <a:pt x="4468349" y="6528423"/>
                  <a:pt x="4461300" y="6584811"/>
                </a:cubicBezTo>
                <a:cubicBezTo>
                  <a:pt x="4454442" y="6639487"/>
                  <a:pt x="4448346" y="6694163"/>
                  <a:pt x="4439775" y="6748457"/>
                </a:cubicBezTo>
                <a:cubicBezTo>
                  <a:pt x="4436154" y="6771318"/>
                  <a:pt x="4426247" y="6793034"/>
                  <a:pt x="4420723" y="6815515"/>
                </a:cubicBezTo>
                <a:lnTo>
                  <a:pt x="4411023" y="6858000"/>
                </a:lnTo>
                <a:lnTo>
                  <a:pt x="4238770" y="6858000"/>
                </a:lnTo>
                <a:lnTo>
                  <a:pt x="0" y="6858000"/>
                </a:lnTo>
                <a:lnTo>
                  <a:pt x="0" y="1"/>
                </a:lnTo>
                <a:close/>
              </a:path>
            </a:pathLst>
          </a:custGeom>
        </p:spPr>
      </p:pic>
      <p:grpSp>
        <p:nvGrpSpPr>
          <p:cNvPr id="33" name="Group 25">
            <a:extLst>
              <a:ext uri="{FF2B5EF4-FFF2-40B4-BE49-F238E27FC236}">
                <a16:creationId xmlns:a16="http://schemas.microsoft.com/office/drawing/2014/main" id="{A7900967-84CA-47B4-9F1C-E787BAC14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697284" y="-1"/>
            <a:ext cx="884241" cy="6858001"/>
            <a:chOff x="3697284" y="-1"/>
            <a:chExt cx="884241" cy="6858001"/>
          </a:xfrm>
          <a:effectLst>
            <a:outerShdw blurRad="381000" dist="152400" algn="l" rotWithShape="0">
              <a:prstClr val="black">
                <a:alpha val="10000"/>
              </a:prstClr>
            </a:outerShdw>
          </a:effectLst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CAB3C749-6482-440B-9386-94091006D6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705641" y="2991642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: Shape 27">
              <a:extLst>
                <a:ext uri="{FF2B5EF4-FFF2-40B4-BE49-F238E27FC236}">
                  <a16:creationId xmlns:a16="http://schemas.microsoft.com/office/drawing/2014/main" id="{3C5C6B36-2238-4BBF-87F8-B1B3F5DD56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715166" y="2991642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87313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16A15A88-001A-4EEF-8984-D87E643599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B2E2785-09CA-75BD-414B-3CD804A62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2400" y="1367673"/>
            <a:ext cx="6124576" cy="266550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600">
                <a:solidFill>
                  <a:schemeClr val="bg1"/>
                </a:solidFill>
              </a:rPr>
              <a:t>Sousoší Panny Marie, sv. Barbory a sv. Máří Magdaleny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1284C3-6DE7-3D69-2A13-921B2ECE49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28702" y="4414180"/>
            <a:ext cx="6128274" cy="8845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r">
              <a:buNone/>
            </a:pPr>
            <a:r>
              <a:rPr lang="en-US" sz="2400">
                <a:solidFill>
                  <a:schemeClr val="bg1"/>
                </a:solidFill>
              </a:rPr>
              <a:t>po obnově</a:t>
            </a:r>
          </a:p>
        </p:txBody>
      </p:sp>
      <p:pic>
        <p:nvPicPr>
          <p:cNvPr id="10" name="Zástupný obsah 9" descr="Obsah obrázku venku, socha, obloha, budova&#10;&#10;Popis byl vytvořen automaticky">
            <a:extLst>
              <a:ext uri="{FF2B5EF4-FFF2-40B4-BE49-F238E27FC236}">
                <a16:creationId xmlns:a16="http://schemas.microsoft.com/office/drawing/2014/main" id="{42EBF88C-C8B5-58EE-7688-4792084CBF8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9"/>
          <a:stretch/>
        </p:blipFill>
        <p:spPr>
          <a:xfrm>
            <a:off x="1" y="10"/>
            <a:ext cx="4551219" cy="6857990"/>
          </a:xfrm>
          <a:custGeom>
            <a:avLst/>
            <a:gdLst/>
            <a:ahLst/>
            <a:cxnLst/>
            <a:rect l="l" t="t" r="r" b="b"/>
            <a:pathLst>
              <a:path w="4551219" h="6858000">
                <a:moveTo>
                  <a:pt x="4194211" y="6564619"/>
                </a:moveTo>
                <a:lnTo>
                  <a:pt x="4194211" y="6564620"/>
                </a:lnTo>
                <a:cubicBezTo>
                  <a:pt x="4204498" y="6575478"/>
                  <a:pt x="4210595" y="6582146"/>
                  <a:pt x="4216690" y="6588625"/>
                </a:cubicBezTo>
                <a:lnTo>
                  <a:pt x="4233312" y="6625224"/>
                </a:lnTo>
                <a:lnTo>
                  <a:pt x="4226218" y="6662539"/>
                </a:lnTo>
                <a:lnTo>
                  <a:pt x="4226217" y="6662540"/>
                </a:lnTo>
                <a:lnTo>
                  <a:pt x="4226216" y="6662543"/>
                </a:lnTo>
                <a:lnTo>
                  <a:pt x="4214767" y="6683026"/>
                </a:lnTo>
                <a:lnTo>
                  <a:pt x="4211619" y="6702975"/>
                </a:lnTo>
                <a:lnTo>
                  <a:pt x="4211619" y="6702976"/>
                </a:lnTo>
                <a:cubicBezTo>
                  <a:pt x="4212024" y="6716168"/>
                  <a:pt x="4217168" y="6729218"/>
                  <a:pt x="4225455" y="6742552"/>
                </a:cubicBezTo>
                <a:lnTo>
                  <a:pt x="4225456" y="6742554"/>
                </a:lnTo>
                <a:lnTo>
                  <a:pt x="4244933" y="6812061"/>
                </a:lnTo>
                <a:lnTo>
                  <a:pt x="4244933" y="6812063"/>
                </a:lnTo>
                <a:lnTo>
                  <a:pt x="4244933" y="6812062"/>
                </a:lnTo>
                <a:lnTo>
                  <a:pt x="4244933" y="6812061"/>
                </a:lnTo>
                <a:lnTo>
                  <a:pt x="4240159" y="6776799"/>
                </a:lnTo>
                <a:lnTo>
                  <a:pt x="4225456" y="6742554"/>
                </a:lnTo>
                <a:lnTo>
                  <a:pt x="4225455" y="6742551"/>
                </a:lnTo>
                <a:lnTo>
                  <a:pt x="4211619" y="6702975"/>
                </a:lnTo>
                <a:lnTo>
                  <a:pt x="4226216" y="6662543"/>
                </a:lnTo>
                <a:lnTo>
                  <a:pt x="4226217" y="6662541"/>
                </a:lnTo>
                <a:lnTo>
                  <a:pt x="4226218" y="6662539"/>
                </a:lnTo>
                <a:lnTo>
                  <a:pt x="4233301" y="6645551"/>
                </a:lnTo>
                <a:lnTo>
                  <a:pt x="4233312" y="6625224"/>
                </a:lnTo>
                <a:lnTo>
                  <a:pt x="4233312" y="6625223"/>
                </a:lnTo>
                <a:cubicBezTo>
                  <a:pt x="4231216" y="6611340"/>
                  <a:pt x="4225168" y="6597577"/>
                  <a:pt x="4216690" y="6588624"/>
                </a:cubicBezTo>
                <a:close/>
                <a:moveTo>
                  <a:pt x="4274532" y="6438980"/>
                </a:moveTo>
                <a:lnTo>
                  <a:pt x="4254602" y="6463839"/>
                </a:lnTo>
                <a:lnTo>
                  <a:pt x="4254600" y="6463848"/>
                </a:lnTo>
                <a:lnTo>
                  <a:pt x="4240803" y="6513011"/>
                </a:lnTo>
                <a:lnTo>
                  <a:pt x="4221998" y="6546193"/>
                </a:lnTo>
                <a:lnTo>
                  <a:pt x="4221998" y="6546194"/>
                </a:lnTo>
                <a:lnTo>
                  <a:pt x="4238336" y="6521803"/>
                </a:lnTo>
                <a:lnTo>
                  <a:pt x="4240803" y="6513011"/>
                </a:lnTo>
                <a:lnTo>
                  <a:pt x="4243614" y="6508051"/>
                </a:lnTo>
                <a:lnTo>
                  <a:pt x="4254600" y="6463848"/>
                </a:lnTo>
                <a:lnTo>
                  <a:pt x="4254602" y="6463840"/>
                </a:lnTo>
                <a:cubicBezTo>
                  <a:pt x="4257553" y="6451649"/>
                  <a:pt x="4265030" y="6444076"/>
                  <a:pt x="4274532" y="6438980"/>
                </a:cubicBezTo>
                <a:close/>
                <a:moveTo>
                  <a:pt x="4360506" y="6365203"/>
                </a:moveTo>
                <a:lnTo>
                  <a:pt x="4359224" y="6387909"/>
                </a:lnTo>
                <a:lnTo>
                  <a:pt x="4357461" y="6391548"/>
                </a:lnTo>
                <a:lnTo>
                  <a:pt x="4349806" y="6407331"/>
                </a:lnTo>
                <a:lnTo>
                  <a:pt x="4349806" y="6407332"/>
                </a:lnTo>
                <a:lnTo>
                  <a:pt x="4357461" y="6391548"/>
                </a:lnTo>
                <a:lnTo>
                  <a:pt x="4359225" y="6387909"/>
                </a:lnTo>
                <a:close/>
                <a:moveTo>
                  <a:pt x="4121437" y="4221390"/>
                </a:moveTo>
                <a:lnTo>
                  <a:pt x="4121437" y="4221391"/>
                </a:lnTo>
                <a:cubicBezTo>
                  <a:pt x="4122199" y="4232060"/>
                  <a:pt x="4122389" y="4243872"/>
                  <a:pt x="4127153" y="4253014"/>
                </a:cubicBezTo>
                <a:cubicBezTo>
                  <a:pt x="4139346" y="4277401"/>
                  <a:pt x="4154966" y="4300070"/>
                  <a:pt x="4166969" y="4324645"/>
                </a:cubicBezTo>
                <a:lnTo>
                  <a:pt x="4175923" y="4363890"/>
                </a:lnTo>
                <a:lnTo>
                  <a:pt x="4175161" y="4482003"/>
                </a:lnTo>
                <a:cubicBezTo>
                  <a:pt x="4172493" y="4546775"/>
                  <a:pt x="4171921" y="4612499"/>
                  <a:pt x="4115151" y="4659173"/>
                </a:cubicBezTo>
                <a:cubicBezTo>
                  <a:pt x="4110579" y="4662985"/>
                  <a:pt x="4107911" y="4671175"/>
                  <a:pt x="4107149" y="4677654"/>
                </a:cubicBezTo>
                <a:cubicBezTo>
                  <a:pt x="4103530" y="4707563"/>
                  <a:pt x="4103148" y="4738234"/>
                  <a:pt x="4097242" y="4767763"/>
                </a:cubicBezTo>
                <a:cubicBezTo>
                  <a:pt x="4094861" y="4779574"/>
                  <a:pt x="4094052" y="4790386"/>
                  <a:pt x="4095933" y="4800482"/>
                </a:cubicBezTo>
                <a:lnTo>
                  <a:pt x="4095933" y="4800483"/>
                </a:lnTo>
                <a:cubicBezTo>
                  <a:pt x="4097814" y="4810580"/>
                  <a:pt x="4102387" y="4819963"/>
                  <a:pt x="4110769" y="4828916"/>
                </a:cubicBezTo>
                <a:lnTo>
                  <a:pt x="4132950" y="4863342"/>
                </a:lnTo>
                <a:lnTo>
                  <a:pt x="4140479" y="4889274"/>
                </a:lnTo>
                <a:lnTo>
                  <a:pt x="4138774" y="4912167"/>
                </a:lnTo>
                <a:cubicBezTo>
                  <a:pt x="4137059" y="4919977"/>
                  <a:pt x="4136702" y="4927121"/>
                  <a:pt x="4137372" y="4933803"/>
                </a:cubicBezTo>
                <a:lnTo>
                  <a:pt x="4137372" y="4933804"/>
                </a:lnTo>
                <a:lnTo>
                  <a:pt x="4142131" y="4952672"/>
                </a:lnTo>
                <a:lnTo>
                  <a:pt x="4144924" y="4957453"/>
                </a:lnTo>
                <a:lnTo>
                  <a:pt x="4146202" y="4961455"/>
                </a:lnTo>
                <a:cubicBezTo>
                  <a:pt x="4150713" y="4970096"/>
                  <a:pt x="4156419" y="4978393"/>
                  <a:pt x="4162206" y="4987037"/>
                </a:cubicBezTo>
                <a:cubicBezTo>
                  <a:pt x="4173445" y="5003801"/>
                  <a:pt x="4187543" y="5022852"/>
                  <a:pt x="4188685" y="5041521"/>
                </a:cubicBezTo>
                <a:cubicBezTo>
                  <a:pt x="4189304" y="5052095"/>
                  <a:pt x="4192222" y="5062299"/>
                  <a:pt x="4195901" y="5072375"/>
                </a:cubicBezTo>
                <a:lnTo>
                  <a:pt x="4201805" y="5087442"/>
                </a:lnTo>
                <a:lnTo>
                  <a:pt x="4214832" y="5133219"/>
                </a:lnTo>
                <a:lnTo>
                  <a:pt x="4214833" y="5133224"/>
                </a:lnTo>
                <a:lnTo>
                  <a:pt x="4208118" y="5166112"/>
                </a:lnTo>
                <a:lnTo>
                  <a:pt x="4208118" y="5166113"/>
                </a:lnTo>
                <a:cubicBezTo>
                  <a:pt x="4207356" y="5167637"/>
                  <a:pt x="4207928" y="5169780"/>
                  <a:pt x="4208809" y="5172090"/>
                </a:cubicBezTo>
                <a:lnTo>
                  <a:pt x="4211356" y="5179067"/>
                </a:lnTo>
                <a:cubicBezTo>
                  <a:pt x="4214976" y="5196594"/>
                  <a:pt x="4215024" y="5213597"/>
                  <a:pt x="4211190" y="5229433"/>
                </a:cubicBezTo>
                <a:lnTo>
                  <a:pt x="4200644" y="5248928"/>
                </a:lnTo>
                <a:lnTo>
                  <a:pt x="4187733" y="5272795"/>
                </a:lnTo>
                <a:cubicBezTo>
                  <a:pt x="4176088" y="5285440"/>
                  <a:pt x="4168382" y="5298594"/>
                  <a:pt x="4163830" y="5312287"/>
                </a:cubicBezTo>
                <a:lnTo>
                  <a:pt x="4162774" y="5321350"/>
                </a:lnTo>
                <a:lnTo>
                  <a:pt x="4160300" y="5326162"/>
                </a:lnTo>
                <a:lnTo>
                  <a:pt x="4158854" y="5355013"/>
                </a:lnTo>
                <a:lnTo>
                  <a:pt x="4158854" y="5355014"/>
                </a:lnTo>
                <a:cubicBezTo>
                  <a:pt x="4159503" y="5364882"/>
                  <a:pt x="4161206" y="5375002"/>
                  <a:pt x="4163730" y="5385384"/>
                </a:cubicBezTo>
                <a:cubicBezTo>
                  <a:pt x="4166969" y="5398721"/>
                  <a:pt x="4169255" y="5412057"/>
                  <a:pt x="4171921" y="5425582"/>
                </a:cubicBezTo>
                <a:cubicBezTo>
                  <a:pt x="4175731" y="5443870"/>
                  <a:pt x="4179733" y="5462351"/>
                  <a:pt x="4183543" y="5480637"/>
                </a:cubicBezTo>
                <a:lnTo>
                  <a:pt x="4188067" y="5507667"/>
                </a:lnTo>
                <a:lnTo>
                  <a:pt x="4177448" y="5531691"/>
                </a:lnTo>
                <a:lnTo>
                  <a:pt x="4177447" y="5531692"/>
                </a:lnTo>
                <a:cubicBezTo>
                  <a:pt x="4170398" y="5537599"/>
                  <a:pt x="4167206" y="5542648"/>
                  <a:pt x="4167302" y="5547577"/>
                </a:cubicBezTo>
                <a:lnTo>
                  <a:pt x="4167302" y="5547578"/>
                </a:lnTo>
                <a:cubicBezTo>
                  <a:pt x="4167397" y="5552507"/>
                  <a:pt x="4170779" y="5557317"/>
                  <a:pt x="4176875" y="5562746"/>
                </a:cubicBezTo>
                <a:cubicBezTo>
                  <a:pt x="4219548" y="5600467"/>
                  <a:pt x="4246219" y="5646189"/>
                  <a:pt x="4248123" y="5704483"/>
                </a:cubicBezTo>
                <a:cubicBezTo>
                  <a:pt x="4248505" y="5716485"/>
                  <a:pt x="4251171" y="5728678"/>
                  <a:pt x="4254029" y="5740488"/>
                </a:cubicBezTo>
                <a:cubicBezTo>
                  <a:pt x="4255744" y="5747728"/>
                  <a:pt x="4257650" y="5756493"/>
                  <a:pt x="4262794" y="5760873"/>
                </a:cubicBezTo>
                <a:cubicBezTo>
                  <a:pt x="4302037" y="5794974"/>
                  <a:pt x="4329280" y="5837457"/>
                  <a:pt x="4351189" y="5883751"/>
                </a:cubicBezTo>
                <a:lnTo>
                  <a:pt x="4351191" y="5883755"/>
                </a:lnTo>
                <a:lnTo>
                  <a:pt x="4369094" y="5935945"/>
                </a:lnTo>
                <a:lnTo>
                  <a:pt x="4369096" y="5935949"/>
                </a:lnTo>
                <a:lnTo>
                  <a:pt x="4365476" y="5993289"/>
                </a:lnTo>
                <a:lnTo>
                  <a:pt x="4365475" y="5993290"/>
                </a:lnTo>
                <a:cubicBezTo>
                  <a:pt x="4364334" y="6004530"/>
                  <a:pt x="4364524" y="6017484"/>
                  <a:pt x="4358999" y="6026439"/>
                </a:cubicBezTo>
                <a:cubicBezTo>
                  <a:pt x="4341662" y="6054824"/>
                  <a:pt x="4322994" y="6082257"/>
                  <a:pt x="4302799" y="6108737"/>
                </a:cubicBezTo>
                <a:cubicBezTo>
                  <a:pt x="4294131" y="6120073"/>
                  <a:pt x="4289178" y="6126883"/>
                  <a:pt x="4289107" y="6133313"/>
                </a:cubicBezTo>
                <a:lnTo>
                  <a:pt x="4289107" y="6133314"/>
                </a:lnTo>
                <a:lnTo>
                  <a:pt x="4292807" y="6143189"/>
                </a:lnTo>
                <a:lnTo>
                  <a:pt x="4304703" y="6155599"/>
                </a:lnTo>
                <a:lnTo>
                  <a:pt x="4304706" y="6155602"/>
                </a:lnTo>
                <a:cubicBezTo>
                  <a:pt x="4326994" y="6175797"/>
                  <a:pt x="4338614" y="6200944"/>
                  <a:pt x="4343376" y="6228756"/>
                </a:cubicBezTo>
                <a:lnTo>
                  <a:pt x="4360713" y="6361539"/>
                </a:lnTo>
                <a:lnTo>
                  <a:pt x="4360713" y="6361538"/>
                </a:lnTo>
                <a:cubicBezTo>
                  <a:pt x="4357093" y="6317150"/>
                  <a:pt x="4350808" y="6272763"/>
                  <a:pt x="4343376" y="6228755"/>
                </a:cubicBezTo>
                <a:cubicBezTo>
                  <a:pt x="4338614" y="6200943"/>
                  <a:pt x="4326994" y="6175796"/>
                  <a:pt x="4304706" y="6155601"/>
                </a:cubicBezTo>
                <a:lnTo>
                  <a:pt x="4304703" y="6155599"/>
                </a:lnTo>
                <a:lnTo>
                  <a:pt x="4289107" y="6133314"/>
                </a:lnTo>
                <a:lnTo>
                  <a:pt x="4302799" y="6108738"/>
                </a:lnTo>
                <a:cubicBezTo>
                  <a:pt x="4322994" y="6082258"/>
                  <a:pt x="4341662" y="6054825"/>
                  <a:pt x="4358999" y="6026440"/>
                </a:cubicBezTo>
                <a:cubicBezTo>
                  <a:pt x="4364524" y="6017485"/>
                  <a:pt x="4364334" y="6004531"/>
                  <a:pt x="4365475" y="5993291"/>
                </a:cubicBezTo>
                <a:lnTo>
                  <a:pt x="4365476" y="5993289"/>
                </a:lnTo>
                <a:lnTo>
                  <a:pt x="4368929" y="5964476"/>
                </a:lnTo>
                <a:lnTo>
                  <a:pt x="4369096" y="5935949"/>
                </a:lnTo>
                <a:lnTo>
                  <a:pt x="4369096" y="5935948"/>
                </a:lnTo>
                <a:lnTo>
                  <a:pt x="4369094" y="5935945"/>
                </a:lnTo>
                <a:lnTo>
                  <a:pt x="4362214" y="5909350"/>
                </a:lnTo>
                <a:lnTo>
                  <a:pt x="4351191" y="5883755"/>
                </a:lnTo>
                <a:lnTo>
                  <a:pt x="4351189" y="5883750"/>
                </a:lnTo>
                <a:cubicBezTo>
                  <a:pt x="4329280" y="5837456"/>
                  <a:pt x="4302037" y="5794973"/>
                  <a:pt x="4262794" y="5760872"/>
                </a:cubicBezTo>
                <a:cubicBezTo>
                  <a:pt x="4257650" y="5756492"/>
                  <a:pt x="4255744" y="5747727"/>
                  <a:pt x="4254029" y="5740487"/>
                </a:cubicBezTo>
                <a:cubicBezTo>
                  <a:pt x="4251171" y="5728677"/>
                  <a:pt x="4248505" y="5716484"/>
                  <a:pt x="4248123" y="5704482"/>
                </a:cubicBezTo>
                <a:cubicBezTo>
                  <a:pt x="4246219" y="5646188"/>
                  <a:pt x="4219548" y="5600466"/>
                  <a:pt x="4176875" y="5562745"/>
                </a:cubicBezTo>
                <a:lnTo>
                  <a:pt x="4167302" y="5547577"/>
                </a:lnTo>
                <a:lnTo>
                  <a:pt x="4177447" y="5531693"/>
                </a:lnTo>
                <a:lnTo>
                  <a:pt x="4177448" y="5531691"/>
                </a:lnTo>
                <a:lnTo>
                  <a:pt x="4185847" y="5520421"/>
                </a:lnTo>
                <a:lnTo>
                  <a:pt x="4188067" y="5507667"/>
                </a:lnTo>
                <a:lnTo>
                  <a:pt x="4188067" y="5507666"/>
                </a:lnTo>
                <a:cubicBezTo>
                  <a:pt x="4188020" y="5498831"/>
                  <a:pt x="4185448" y="5489496"/>
                  <a:pt x="4183543" y="5480636"/>
                </a:cubicBezTo>
                <a:cubicBezTo>
                  <a:pt x="4179733" y="5462350"/>
                  <a:pt x="4175731" y="5443869"/>
                  <a:pt x="4171921" y="5425581"/>
                </a:cubicBezTo>
                <a:cubicBezTo>
                  <a:pt x="4169255" y="5412056"/>
                  <a:pt x="4166969" y="5398720"/>
                  <a:pt x="4163730" y="5385383"/>
                </a:cubicBezTo>
                <a:lnTo>
                  <a:pt x="4158854" y="5355013"/>
                </a:lnTo>
                <a:lnTo>
                  <a:pt x="4162774" y="5321350"/>
                </a:lnTo>
                <a:lnTo>
                  <a:pt x="4187733" y="5272796"/>
                </a:lnTo>
                <a:lnTo>
                  <a:pt x="4200644" y="5248928"/>
                </a:lnTo>
                <a:lnTo>
                  <a:pt x="4211191" y="5229432"/>
                </a:lnTo>
                <a:lnTo>
                  <a:pt x="4211356" y="5179067"/>
                </a:lnTo>
                <a:lnTo>
                  <a:pt x="4211356" y="5179066"/>
                </a:lnTo>
                <a:cubicBezTo>
                  <a:pt x="4210880" y="5176875"/>
                  <a:pt x="4209690" y="5174399"/>
                  <a:pt x="4208809" y="5172089"/>
                </a:cubicBezTo>
                <a:lnTo>
                  <a:pt x="4208118" y="5166113"/>
                </a:lnTo>
                <a:lnTo>
                  <a:pt x="4214833" y="5133224"/>
                </a:lnTo>
                <a:lnTo>
                  <a:pt x="4214833" y="5133223"/>
                </a:lnTo>
                <a:lnTo>
                  <a:pt x="4214832" y="5133219"/>
                </a:lnTo>
                <a:lnTo>
                  <a:pt x="4207690" y="5102460"/>
                </a:lnTo>
                <a:lnTo>
                  <a:pt x="4201805" y="5087442"/>
                </a:lnTo>
                <a:lnTo>
                  <a:pt x="4201799" y="5087422"/>
                </a:lnTo>
                <a:cubicBezTo>
                  <a:pt x="4195713" y="5072410"/>
                  <a:pt x="4189614" y="5057380"/>
                  <a:pt x="4188685" y="5041520"/>
                </a:cubicBezTo>
                <a:cubicBezTo>
                  <a:pt x="4187543" y="5022851"/>
                  <a:pt x="4173445" y="5003800"/>
                  <a:pt x="4162206" y="4987036"/>
                </a:cubicBezTo>
                <a:lnTo>
                  <a:pt x="4144924" y="4957453"/>
                </a:lnTo>
                <a:lnTo>
                  <a:pt x="4137372" y="4933804"/>
                </a:lnTo>
                <a:lnTo>
                  <a:pt x="4138774" y="4912168"/>
                </a:lnTo>
                <a:cubicBezTo>
                  <a:pt x="4140536" y="4904357"/>
                  <a:pt x="4141048" y="4896713"/>
                  <a:pt x="4140479" y="4889275"/>
                </a:cubicBezTo>
                <a:lnTo>
                  <a:pt x="4140479" y="4889274"/>
                </a:lnTo>
                <a:lnTo>
                  <a:pt x="4135701" y="4867613"/>
                </a:lnTo>
                <a:lnTo>
                  <a:pt x="4132950" y="4863342"/>
                </a:lnTo>
                <a:lnTo>
                  <a:pt x="4131200" y="4857316"/>
                </a:lnTo>
                <a:cubicBezTo>
                  <a:pt x="4126057" y="4847213"/>
                  <a:pt x="4119056" y="4837702"/>
                  <a:pt x="4110769" y="4828915"/>
                </a:cubicBezTo>
                <a:lnTo>
                  <a:pt x="4095933" y="4800482"/>
                </a:lnTo>
                <a:lnTo>
                  <a:pt x="4097242" y="4767764"/>
                </a:lnTo>
                <a:cubicBezTo>
                  <a:pt x="4103148" y="4738235"/>
                  <a:pt x="4103530" y="4707564"/>
                  <a:pt x="4107149" y="4677655"/>
                </a:cubicBezTo>
                <a:cubicBezTo>
                  <a:pt x="4107911" y="4671176"/>
                  <a:pt x="4110579" y="4662986"/>
                  <a:pt x="4115151" y="4659174"/>
                </a:cubicBezTo>
                <a:cubicBezTo>
                  <a:pt x="4171921" y="4612500"/>
                  <a:pt x="4172493" y="4546776"/>
                  <a:pt x="4175161" y="4482004"/>
                </a:cubicBezTo>
                <a:cubicBezTo>
                  <a:pt x="4176875" y="4442761"/>
                  <a:pt x="4176875" y="4403325"/>
                  <a:pt x="4175923" y="4363890"/>
                </a:cubicBezTo>
                <a:lnTo>
                  <a:pt x="4175923" y="4363889"/>
                </a:lnTo>
                <a:cubicBezTo>
                  <a:pt x="4175731" y="4350553"/>
                  <a:pt x="4172683" y="4336456"/>
                  <a:pt x="4166969" y="4324644"/>
                </a:cubicBezTo>
                <a:cubicBezTo>
                  <a:pt x="4154966" y="4300069"/>
                  <a:pt x="4139346" y="4277400"/>
                  <a:pt x="4127153" y="4253013"/>
                </a:cubicBezTo>
                <a:close/>
                <a:moveTo>
                  <a:pt x="4190328" y="2836171"/>
                </a:moveTo>
                <a:lnTo>
                  <a:pt x="4181637" y="2848792"/>
                </a:lnTo>
                <a:cubicBezTo>
                  <a:pt x="4176637" y="2865009"/>
                  <a:pt x="4170779" y="2881306"/>
                  <a:pt x="4166033" y="2897784"/>
                </a:cubicBezTo>
                <a:lnTo>
                  <a:pt x="4165004" y="2903549"/>
                </a:lnTo>
                <a:lnTo>
                  <a:pt x="4161730" y="2914327"/>
                </a:lnTo>
                <a:lnTo>
                  <a:pt x="4157099" y="2947858"/>
                </a:lnTo>
                <a:lnTo>
                  <a:pt x="4157098" y="2947861"/>
                </a:lnTo>
                <a:lnTo>
                  <a:pt x="4157098" y="2947862"/>
                </a:lnTo>
                <a:cubicBezTo>
                  <a:pt x="4156729" y="2959156"/>
                  <a:pt x="4157729" y="2970575"/>
                  <a:pt x="4160682" y="2982148"/>
                </a:cubicBezTo>
                <a:lnTo>
                  <a:pt x="4172375" y="3077401"/>
                </a:lnTo>
                <a:lnTo>
                  <a:pt x="4159920" y="3172653"/>
                </a:lnTo>
                <a:cubicBezTo>
                  <a:pt x="4134011" y="3276479"/>
                  <a:pt x="4106579" y="3380304"/>
                  <a:pt x="4112293" y="3489466"/>
                </a:cubicBezTo>
                <a:cubicBezTo>
                  <a:pt x="4113245" y="3507562"/>
                  <a:pt x="4101624" y="3529089"/>
                  <a:pt x="4090194" y="3544712"/>
                </a:cubicBezTo>
                <a:cubicBezTo>
                  <a:pt x="4079336" y="3559667"/>
                  <a:pt x="4073477" y="3566811"/>
                  <a:pt x="4072572" y="3574407"/>
                </a:cubicBezTo>
                <a:lnTo>
                  <a:pt x="4072572" y="3574408"/>
                </a:lnTo>
                <a:cubicBezTo>
                  <a:pt x="4071667" y="3582004"/>
                  <a:pt x="4075716" y="3590053"/>
                  <a:pt x="4084670" y="3606817"/>
                </a:cubicBezTo>
                <a:cubicBezTo>
                  <a:pt x="4089052" y="3614819"/>
                  <a:pt x="4091718" y="3624725"/>
                  <a:pt x="4098196" y="3630632"/>
                </a:cubicBezTo>
                <a:lnTo>
                  <a:pt x="4115925" y="3654415"/>
                </a:lnTo>
                <a:lnTo>
                  <a:pt x="4118836" y="3665923"/>
                </a:lnTo>
                <a:lnTo>
                  <a:pt x="4122437" y="3680163"/>
                </a:lnTo>
                <a:lnTo>
                  <a:pt x="4118389" y="3734836"/>
                </a:lnTo>
                <a:lnTo>
                  <a:pt x="4118389" y="3734837"/>
                </a:lnTo>
                <a:cubicBezTo>
                  <a:pt x="4117437" y="3741315"/>
                  <a:pt x="4116103" y="3749125"/>
                  <a:pt x="4118771" y="3754652"/>
                </a:cubicBezTo>
                <a:lnTo>
                  <a:pt x="4125128" y="3789775"/>
                </a:lnTo>
                <a:lnTo>
                  <a:pt x="4110197" y="3822471"/>
                </a:lnTo>
                <a:cubicBezTo>
                  <a:pt x="4103149" y="3831901"/>
                  <a:pt x="4097529" y="3842045"/>
                  <a:pt x="4095862" y="3852618"/>
                </a:cubicBezTo>
                <a:lnTo>
                  <a:pt x="4095862" y="3852619"/>
                </a:lnTo>
                <a:lnTo>
                  <a:pt x="4096642" y="3868763"/>
                </a:lnTo>
                <a:lnTo>
                  <a:pt x="4105245" y="3885336"/>
                </a:lnTo>
                <a:lnTo>
                  <a:pt x="4105245" y="3885338"/>
                </a:lnTo>
                <a:cubicBezTo>
                  <a:pt x="4114961" y="3897721"/>
                  <a:pt x="4122367" y="3910318"/>
                  <a:pt x="4127626" y="3923124"/>
                </a:cubicBezTo>
                <a:lnTo>
                  <a:pt x="4137130" y="3962159"/>
                </a:lnTo>
                <a:lnTo>
                  <a:pt x="4121438" y="4043837"/>
                </a:lnTo>
                <a:lnTo>
                  <a:pt x="4121437" y="4043838"/>
                </a:lnTo>
                <a:cubicBezTo>
                  <a:pt x="4112674" y="4063841"/>
                  <a:pt x="4107292" y="4083701"/>
                  <a:pt x="4106316" y="4103824"/>
                </a:cubicBezTo>
                <a:lnTo>
                  <a:pt x="4106316" y="4103825"/>
                </a:lnTo>
                <a:lnTo>
                  <a:pt x="4108283" y="4134255"/>
                </a:lnTo>
                <a:lnTo>
                  <a:pt x="4117627" y="4165381"/>
                </a:lnTo>
                <a:lnTo>
                  <a:pt x="4117627" y="4165383"/>
                </a:lnTo>
                <a:lnTo>
                  <a:pt x="4121532" y="4192387"/>
                </a:lnTo>
                <a:lnTo>
                  <a:pt x="4121532" y="4192386"/>
                </a:lnTo>
                <a:cubicBezTo>
                  <a:pt x="4121628" y="4182766"/>
                  <a:pt x="4121056" y="4173479"/>
                  <a:pt x="4117627" y="4165382"/>
                </a:cubicBezTo>
                <a:lnTo>
                  <a:pt x="4117627" y="4165381"/>
                </a:lnTo>
                <a:lnTo>
                  <a:pt x="4106316" y="4103825"/>
                </a:lnTo>
                <a:lnTo>
                  <a:pt x="4121437" y="4043839"/>
                </a:lnTo>
                <a:lnTo>
                  <a:pt x="4121438" y="4043837"/>
                </a:lnTo>
                <a:lnTo>
                  <a:pt x="4134740" y="4002409"/>
                </a:lnTo>
                <a:lnTo>
                  <a:pt x="4137130" y="3962159"/>
                </a:lnTo>
                <a:lnTo>
                  <a:pt x="4137130" y="3962158"/>
                </a:lnTo>
                <a:cubicBezTo>
                  <a:pt x="4134868" y="3935726"/>
                  <a:pt x="4124677" y="3910103"/>
                  <a:pt x="4105245" y="3885337"/>
                </a:cubicBezTo>
                <a:lnTo>
                  <a:pt x="4105245" y="3885336"/>
                </a:lnTo>
                <a:lnTo>
                  <a:pt x="4095862" y="3852619"/>
                </a:lnTo>
                <a:lnTo>
                  <a:pt x="4110197" y="3822472"/>
                </a:lnTo>
                <a:cubicBezTo>
                  <a:pt x="4118389" y="3811613"/>
                  <a:pt x="4123533" y="3800896"/>
                  <a:pt x="4125128" y="3789776"/>
                </a:cubicBezTo>
                <a:lnTo>
                  <a:pt x="4125128" y="3789775"/>
                </a:lnTo>
                <a:cubicBezTo>
                  <a:pt x="4126724" y="3778654"/>
                  <a:pt x="4124771" y="3767129"/>
                  <a:pt x="4118771" y="3754651"/>
                </a:cubicBezTo>
                <a:lnTo>
                  <a:pt x="4118389" y="3734837"/>
                </a:lnTo>
                <a:lnTo>
                  <a:pt x="4122437" y="3680163"/>
                </a:lnTo>
                <a:lnTo>
                  <a:pt x="4122437" y="3680162"/>
                </a:lnTo>
                <a:lnTo>
                  <a:pt x="4118836" y="3665923"/>
                </a:lnTo>
                <a:lnTo>
                  <a:pt x="4115925" y="3654415"/>
                </a:lnTo>
                <a:lnTo>
                  <a:pt x="4115925" y="3654415"/>
                </a:lnTo>
                <a:lnTo>
                  <a:pt x="4115925" y="3654415"/>
                </a:lnTo>
                <a:cubicBezTo>
                  <a:pt x="4112115" y="3646122"/>
                  <a:pt x="4106436" y="3638156"/>
                  <a:pt x="4098196" y="3630631"/>
                </a:cubicBezTo>
                <a:cubicBezTo>
                  <a:pt x="4091718" y="3624724"/>
                  <a:pt x="4089052" y="3614818"/>
                  <a:pt x="4084670" y="3606816"/>
                </a:cubicBezTo>
                <a:cubicBezTo>
                  <a:pt x="4080193" y="3598434"/>
                  <a:pt x="4076942" y="3592231"/>
                  <a:pt x="4074924" y="3587173"/>
                </a:cubicBezTo>
                <a:lnTo>
                  <a:pt x="4072572" y="3574407"/>
                </a:lnTo>
                <a:lnTo>
                  <a:pt x="4077651" y="3562320"/>
                </a:lnTo>
                <a:cubicBezTo>
                  <a:pt x="4080586" y="3557715"/>
                  <a:pt x="4084765" y="3552190"/>
                  <a:pt x="4090194" y="3544713"/>
                </a:cubicBezTo>
                <a:cubicBezTo>
                  <a:pt x="4101624" y="3529090"/>
                  <a:pt x="4113245" y="3507563"/>
                  <a:pt x="4112293" y="3489467"/>
                </a:cubicBezTo>
                <a:cubicBezTo>
                  <a:pt x="4106579" y="3380305"/>
                  <a:pt x="4134011" y="3276480"/>
                  <a:pt x="4159920" y="3172654"/>
                </a:cubicBezTo>
                <a:cubicBezTo>
                  <a:pt x="4167922" y="3140649"/>
                  <a:pt x="4172160" y="3109025"/>
                  <a:pt x="4172375" y="3077401"/>
                </a:cubicBezTo>
                <a:lnTo>
                  <a:pt x="4172375" y="3077400"/>
                </a:lnTo>
                <a:cubicBezTo>
                  <a:pt x="4172589" y="3045776"/>
                  <a:pt x="4168779" y="3014152"/>
                  <a:pt x="4160682" y="2982147"/>
                </a:cubicBezTo>
                <a:lnTo>
                  <a:pt x="4157098" y="2947862"/>
                </a:lnTo>
                <a:lnTo>
                  <a:pt x="4157099" y="2947858"/>
                </a:lnTo>
                <a:lnTo>
                  <a:pt x="4165004" y="2903549"/>
                </a:lnTo>
                <a:lnTo>
                  <a:pt x="4181637" y="2848793"/>
                </a:lnTo>
                <a:cubicBezTo>
                  <a:pt x="4182970" y="2844316"/>
                  <a:pt x="4186256" y="2839982"/>
                  <a:pt x="4190328" y="2836172"/>
                </a:cubicBezTo>
                <a:close/>
                <a:moveTo>
                  <a:pt x="3705842" y="1508457"/>
                </a:moveTo>
                <a:lnTo>
                  <a:pt x="3677748" y="1596213"/>
                </a:lnTo>
                <a:cubicBezTo>
                  <a:pt x="3675271" y="1604978"/>
                  <a:pt x="3676796" y="1615836"/>
                  <a:pt x="3679653" y="1624980"/>
                </a:cubicBezTo>
                <a:cubicBezTo>
                  <a:pt x="3689369" y="1656223"/>
                  <a:pt x="3713754" y="1676036"/>
                  <a:pt x="3736234" y="1697753"/>
                </a:cubicBezTo>
                <a:cubicBezTo>
                  <a:pt x="3746141" y="1707279"/>
                  <a:pt x="3753189" y="1720423"/>
                  <a:pt x="3758903" y="1733188"/>
                </a:cubicBezTo>
                <a:cubicBezTo>
                  <a:pt x="3773574" y="1766335"/>
                  <a:pt x="3786718" y="1800246"/>
                  <a:pt x="3800624" y="1833775"/>
                </a:cubicBezTo>
                <a:cubicBezTo>
                  <a:pt x="3801958" y="1837013"/>
                  <a:pt x="3805387" y="1839679"/>
                  <a:pt x="3808245" y="1842158"/>
                </a:cubicBezTo>
                <a:cubicBezTo>
                  <a:pt x="3838346" y="1866922"/>
                  <a:pt x="3868635" y="1891497"/>
                  <a:pt x="3898736" y="1916454"/>
                </a:cubicBezTo>
                <a:cubicBezTo>
                  <a:pt x="3904450" y="1921216"/>
                  <a:pt x="3908642" y="1928076"/>
                  <a:pt x="3914166" y="1933219"/>
                </a:cubicBezTo>
                <a:cubicBezTo>
                  <a:pt x="3921786" y="1940459"/>
                  <a:pt x="3929027" y="1949603"/>
                  <a:pt x="3938171" y="1953413"/>
                </a:cubicBezTo>
                <a:cubicBezTo>
                  <a:pt x="3966936" y="1965224"/>
                  <a:pt x="3979320" y="1987894"/>
                  <a:pt x="3984654" y="2016469"/>
                </a:cubicBezTo>
                <a:cubicBezTo>
                  <a:pt x="3989607" y="2042570"/>
                  <a:pt x="3993799" y="2068669"/>
                  <a:pt x="3999513" y="2094578"/>
                </a:cubicBezTo>
                <a:cubicBezTo>
                  <a:pt x="4006371" y="2126201"/>
                  <a:pt x="4013801" y="2157636"/>
                  <a:pt x="4022184" y="2188879"/>
                </a:cubicBezTo>
                <a:cubicBezTo>
                  <a:pt x="4025804" y="2202404"/>
                  <a:pt x="4029994" y="2216692"/>
                  <a:pt x="4037424" y="2228314"/>
                </a:cubicBezTo>
                <a:cubicBezTo>
                  <a:pt x="4057999" y="2260890"/>
                  <a:pt x="4071905" y="2295753"/>
                  <a:pt x="4066381" y="2334044"/>
                </a:cubicBezTo>
                <a:cubicBezTo>
                  <a:pt x="4061999" y="2364715"/>
                  <a:pt x="4073239" y="2390434"/>
                  <a:pt x="4090766" y="2409485"/>
                </a:cubicBezTo>
                <a:cubicBezTo>
                  <a:pt x="4098720" y="2418154"/>
                  <a:pt x="4104233" y="2426976"/>
                  <a:pt x="4107867" y="2435912"/>
                </a:cubicBezTo>
                <a:lnTo>
                  <a:pt x="4113698" y="2463017"/>
                </a:lnTo>
                <a:lnTo>
                  <a:pt x="4105056" y="2518262"/>
                </a:lnTo>
                <a:lnTo>
                  <a:pt x="4105055" y="2518263"/>
                </a:lnTo>
                <a:cubicBezTo>
                  <a:pt x="4102388" y="2527789"/>
                  <a:pt x="4101244" y="2536456"/>
                  <a:pt x="4101411" y="2545005"/>
                </a:cubicBezTo>
                <a:lnTo>
                  <a:pt x="4101411" y="2545006"/>
                </a:lnTo>
                <a:cubicBezTo>
                  <a:pt x="4101577" y="2553555"/>
                  <a:pt x="4103054" y="2561985"/>
                  <a:pt x="4105625" y="2571034"/>
                </a:cubicBezTo>
                <a:cubicBezTo>
                  <a:pt x="4117627" y="2612945"/>
                  <a:pt x="4150204" y="2640950"/>
                  <a:pt x="4178779" y="2668001"/>
                </a:cubicBezTo>
                <a:cubicBezTo>
                  <a:pt x="4203164" y="2691054"/>
                  <a:pt x="4216880" y="2716963"/>
                  <a:pt x="4227170" y="2745348"/>
                </a:cubicBezTo>
                <a:lnTo>
                  <a:pt x="4227170" y="2745351"/>
                </a:lnTo>
                <a:lnTo>
                  <a:pt x="4233090" y="2778005"/>
                </a:lnTo>
                <a:lnTo>
                  <a:pt x="4232670" y="2785439"/>
                </a:lnTo>
                <a:lnTo>
                  <a:pt x="4222591" y="2811779"/>
                </a:lnTo>
                <a:lnTo>
                  <a:pt x="4222587" y="2811786"/>
                </a:lnTo>
                <a:lnTo>
                  <a:pt x="4222588" y="2811786"/>
                </a:lnTo>
                <a:lnTo>
                  <a:pt x="4222591" y="2811779"/>
                </a:lnTo>
                <a:lnTo>
                  <a:pt x="4232241" y="2793022"/>
                </a:lnTo>
                <a:lnTo>
                  <a:pt x="4232670" y="2785439"/>
                </a:lnTo>
                <a:lnTo>
                  <a:pt x="4233870" y="2782304"/>
                </a:lnTo>
                <a:lnTo>
                  <a:pt x="4233090" y="2778005"/>
                </a:lnTo>
                <a:lnTo>
                  <a:pt x="4233500" y="2770757"/>
                </a:lnTo>
                <a:lnTo>
                  <a:pt x="4227170" y="2745351"/>
                </a:lnTo>
                <a:lnTo>
                  <a:pt x="4227170" y="2745347"/>
                </a:lnTo>
                <a:cubicBezTo>
                  <a:pt x="4216880" y="2716962"/>
                  <a:pt x="4203164" y="2691053"/>
                  <a:pt x="4178779" y="2668000"/>
                </a:cubicBezTo>
                <a:cubicBezTo>
                  <a:pt x="4150204" y="2640949"/>
                  <a:pt x="4117627" y="2612944"/>
                  <a:pt x="4105625" y="2571033"/>
                </a:cubicBezTo>
                <a:lnTo>
                  <a:pt x="4101411" y="2545006"/>
                </a:lnTo>
                <a:lnTo>
                  <a:pt x="4105055" y="2518264"/>
                </a:lnTo>
                <a:lnTo>
                  <a:pt x="4105056" y="2518262"/>
                </a:lnTo>
                <a:lnTo>
                  <a:pt x="4111636" y="2490550"/>
                </a:lnTo>
                <a:lnTo>
                  <a:pt x="4113698" y="2463017"/>
                </a:lnTo>
                <a:lnTo>
                  <a:pt x="4113698" y="2463016"/>
                </a:lnTo>
                <a:cubicBezTo>
                  <a:pt x="4112817" y="2444776"/>
                  <a:pt x="4106674" y="2426821"/>
                  <a:pt x="4090766" y="2409484"/>
                </a:cubicBezTo>
                <a:cubicBezTo>
                  <a:pt x="4073239" y="2390433"/>
                  <a:pt x="4061999" y="2364714"/>
                  <a:pt x="4066381" y="2334043"/>
                </a:cubicBezTo>
                <a:cubicBezTo>
                  <a:pt x="4071905" y="2295752"/>
                  <a:pt x="4057999" y="2260889"/>
                  <a:pt x="4037424" y="2228313"/>
                </a:cubicBezTo>
                <a:cubicBezTo>
                  <a:pt x="4029994" y="2216691"/>
                  <a:pt x="4025804" y="2202403"/>
                  <a:pt x="4022184" y="2188878"/>
                </a:cubicBezTo>
                <a:cubicBezTo>
                  <a:pt x="4013801" y="2157635"/>
                  <a:pt x="4006371" y="2126200"/>
                  <a:pt x="3999513" y="2094577"/>
                </a:cubicBezTo>
                <a:cubicBezTo>
                  <a:pt x="3993799" y="2068668"/>
                  <a:pt x="3989607" y="2042569"/>
                  <a:pt x="3984654" y="2016468"/>
                </a:cubicBezTo>
                <a:cubicBezTo>
                  <a:pt x="3979320" y="1987893"/>
                  <a:pt x="3966936" y="1965223"/>
                  <a:pt x="3938171" y="1953412"/>
                </a:cubicBezTo>
                <a:cubicBezTo>
                  <a:pt x="3929027" y="1949602"/>
                  <a:pt x="3921786" y="1940458"/>
                  <a:pt x="3914166" y="1933218"/>
                </a:cubicBezTo>
                <a:cubicBezTo>
                  <a:pt x="3908642" y="1928075"/>
                  <a:pt x="3904450" y="1921215"/>
                  <a:pt x="3898736" y="1916453"/>
                </a:cubicBezTo>
                <a:cubicBezTo>
                  <a:pt x="3868635" y="1891496"/>
                  <a:pt x="3838346" y="1866921"/>
                  <a:pt x="3808245" y="1842157"/>
                </a:cubicBezTo>
                <a:cubicBezTo>
                  <a:pt x="3805387" y="1839678"/>
                  <a:pt x="3801958" y="1837012"/>
                  <a:pt x="3800624" y="1833774"/>
                </a:cubicBezTo>
                <a:cubicBezTo>
                  <a:pt x="3786718" y="1800245"/>
                  <a:pt x="3773575" y="1766334"/>
                  <a:pt x="3758903" y="1733187"/>
                </a:cubicBezTo>
                <a:cubicBezTo>
                  <a:pt x="3753189" y="1720422"/>
                  <a:pt x="3746141" y="1707278"/>
                  <a:pt x="3736235" y="1697752"/>
                </a:cubicBezTo>
                <a:cubicBezTo>
                  <a:pt x="3713755" y="1676035"/>
                  <a:pt x="3689369" y="1656222"/>
                  <a:pt x="3679653" y="1624979"/>
                </a:cubicBezTo>
                <a:cubicBezTo>
                  <a:pt x="3676797" y="1615835"/>
                  <a:pt x="3675272" y="1604977"/>
                  <a:pt x="3677749" y="1596212"/>
                </a:cubicBezTo>
                <a:close/>
                <a:moveTo>
                  <a:pt x="3724447" y="1459072"/>
                </a:moveTo>
                <a:lnTo>
                  <a:pt x="3724446" y="1459073"/>
                </a:lnTo>
                <a:lnTo>
                  <a:pt x="3715229" y="1481571"/>
                </a:lnTo>
                <a:close/>
                <a:moveTo>
                  <a:pt x="3743640" y="1268757"/>
                </a:moveTo>
                <a:cubicBezTo>
                  <a:pt x="3744092" y="1275401"/>
                  <a:pt x="3745664" y="1281688"/>
                  <a:pt x="3748807" y="1286069"/>
                </a:cubicBezTo>
                <a:cubicBezTo>
                  <a:pt x="3763380" y="1306929"/>
                  <a:pt x="3769620" y="1328552"/>
                  <a:pt x="3771144" y="1350627"/>
                </a:cubicBezTo>
                <a:lnTo>
                  <a:pt x="3765550" y="1413839"/>
                </a:lnTo>
                <a:lnTo>
                  <a:pt x="3771145" y="1350626"/>
                </a:lnTo>
                <a:cubicBezTo>
                  <a:pt x="3769620" y="1328551"/>
                  <a:pt x="3763381" y="1306929"/>
                  <a:pt x="3748807" y="1286068"/>
                </a:cubicBezTo>
                <a:close/>
                <a:moveTo>
                  <a:pt x="3685369" y="773034"/>
                </a:moveTo>
                <a:lnTo>
                  <a:pt x="3685369" y="773035"/>
                </a:lnTo>
                <a:cubicBezTo>
                  <a:pt x="3687655" y="800276"/>
                  <a:pt x="3690893" y="827329"/>
                  <a:pt x="3693369" y="854379"/>
                </a:cubicBezTo>
                <a:cubicBezTo>
                  <a:pt x="3695655" y="878956"/>
                  <a:pt x="3696417" y="903722"/>
                  <a:pt x="3724422" y="915343"/>
                </a:cubicBezTo>
                <a:cubicBezTo>
                  <a:pt x="3728804" y="917059"/>
                  <a:pt x="3732042" y="922773"/>
                  <a:pt x="3734900" y="927155"/>
                </a:cubicBezTo>
                <a:cubicBezTo>
                  <a:pt x="3778908" y="994785"/>
                  <a:pt x="3777764" y="1030980"/>
                  <a:pt x="3731280" y="1097087"/>
                </a:cubicBezTo>
                <a:cubicBezTo>
                  <a:pt x="3726518" y="1103945"/>
                  <a:pt x="3723088" y="1118613"/>
                  <a:pt x="3726898" y="1123185"/>
                </a:cubicBezTo>
                <a:cubicBezTo>
                  <a:pt x="3742710" y="1142617"/>
                  <a:pt x="3749759" y="1162953"/>
                  <a:pt x="3751617" y="1184028"/>
                </a:cubicBezTo>
                <a:cubicBezTo>
                  <a:pt x="3749759" y="1162953"/>
                  <a:pt x="3742711" y="1142616"/>
                  <a:pt x="3726899" y="1123184"/>
                </a:cubicBezTo>
                <a:cubicBezTo>
                  <a:pt x="3723089" y="1118612"/>
                  <a:pt x="3726519" y="1103944"/>
                  <a:pt x="3731281" y="1097086"/>
                </a:cubicBezTo>
                <a:cubicBezTo>
                  <a:pt x="3777765" y="1030979"/>
                  <a:pt x="3778909" y="994784"/>
                  <a:pt x="3734901" y="927154"/>
                </a:cubicBezTo>
                <a:cubicBezTo>
                  <a:pt x="3732043" y="922772"/>
                  <a:pt x="3728805" y="917058"/>
                  <a:pt x="3724423" y="915342"/>
                </a:cubicBezTo>
                <a:cubicBezTo>
                  <a:pt x="3696417" y="903721"/>
                  <a:pt x="3695655" y="878955"/>
                  <a:pt x="3693369" y="854378"/>
                </a:cubicBezTo>
                <a:close/>
                <a:moveTo>
                  <a:pt x="3740770" y="517850"/>
                </a:moveTo>
                <a:lnTo>
                  <a:pt x="3731852" y="556047"/>
                </a:lnTo>
                <a:cubicBezTo>
                  <a:pt x="3729756" y="564048"/>
                  <a:pt x="3724232" y="572622"/>
                  <a:pt x="3725374" y="580050"/>
                </a:cubicBezTo>
                <a:cubicBezTo>
                  <a:pt x="3728708" y="601578"/>
                  <a:pt x="3726279" y="622200"/>
                  <a:pt x="3721993" y="642537"/>
                </a:cubicBezTo>
                <a:lnTo>
                  <a:pt x="3709470" y="694927"/>
                </a:lnTo>
                <a:lnTo>
                  <a:pt x="3721994" y="642536"/>
                </a:lnTo>
                <a:cubicBezTo>
                  <a:pt x="3726280" y="622200"/>
                  <a:pt x="3728709" y="601577"/>
                  <a:pt x="3725375" y="580049"/>
                </a:cubicBezTo>
                <a:cubicBezTo>
                  <a:pt x="3724233" y="572621"/>
                  <a:pt x="3729757" y="564047"/>
                  <a:pt x="3731853" y="556046"/>
                </a:cubicBezTo>
                <a:close/>
                <a:moveTo>
                  <a:pt x="3754065" y="298168"/>
                </a:moveTo>
                <a:lnTo>
                  <a:pt x="3739283" y="313532"/>
                </a:lnTo>
                <a:lnTo>
                  <a:pt x="3739283" y="313532"/>
                </a:lnTo>
                <a:lnTo>
                  <a:pt x="3739282" y="313533"/>
                </a:lnTo>
                <a:cubicBezTo>
                  <a:pt x="3735090" y="316389"/>
                  <a:pt x="3737376" y="330298"/>
                  <a:pt x="3738710" y="338870"/>
                </a:cubicBezTo>
                <a:lnTo>
                  <a:pt x="3738716" y="338898"/>
                </a:lnTo>
                <a:lnTo>
                  <a:pt x="3748617" y="395639"/>
                </a:lnTo>
                <a:lnTo>
                  <a:pt x="3744807" y="367327"/>
                </a:lnTo>
                <a:lnTo>
                  <a:pt x="3738716" y="338898"/>
                </a:lnTo>
                <a:lnTo>
                  <a:pt x="3738711" y="338869"/>
                </a:lnTo>
                <a:cubicBezTo>
                  <a:pt x="3738044" y="334583"/>
                  <a:pt x="3737139" y="328963"/>
                  <a:pt x="3736925" y="324057"/>
                </a:cubicBezTo>
                <a:lnTo>
                  <a:pt x="3739283" y="313532"/>
                </a:lnTo>
                <a:close/>
                <a:moveTo>
                  <a:pt x="3761610" y="281567"/>
                </a:moveTo>
                <a:lnTo>
                  <a:pt x="3756715" y="295414"/>
                </a:lnTo>
                <a:lnTo>
                  <a:pt x="3756716" y="295414"/>
                </a:lnTo>
                <a:close/>
                <a:moveTo>
                  <a:pt x="3748290" y="24485"/>
                </a:moveTo>
                <a:lnTo>
                  <a:pt x="3746027" y="74128"/>
                </a:lnTo>
                <a:cubicBezTo>
                  <a:pt x="3746950" y="91491"/>
                  <a:pt x="3749260" y="108702"/>
                  <a:pt x="3751951" y="125860"/>
                </a:cubicBezTo>
                <a:lnTo>
                  <a:pt x="3756346" y="153386"/>
                </a:lnTo>
                <a:lnTo>
                  <a:pt x="3764619" y="228943"/>
                </a:lnTo>
                <a:lnTo>
                  <a:pt x="3760160" y="177270"/>
                </a:lnTo>
                <a:lnTo>
                  <a:pt x="3756346" y="153386"/>
                </a:lnTo>
                <a:lnTo>
                  <a:pt x="3756147" y="151568"/>
                </a:lnTo>
                <a:cubicBezTo>
                  <a:pt x="3751917" y="125875"/>
                  <a:pt x="3747412" y="100173"/>
                  <a:pt x="3746028" y="74128"/>
                </a:cubicBezTo>
                <a:close/>
                <a:moveTo>
                  <a:pt x="3745709" y="0"/>
                </a:moveTo>
                <a:lnTo>
                  <a:pt x="3748427" y="21485"/>
                </a:lnTo>
                <a:lnTo>
                  <a:pt x="3745709" y="0"/>
                </a:lnTo>
                <a:lnTo>
                  <a:pt x="4209817" y="0"/>
                </a:lnTo>
                <a:lnTo>
                  <a:pt x="4208690" y="2816"/>
                </a:lnTo>
                <a:cubicBezTo>
                  <a:pt x="4200308" y="21485"/>
                  <a:pt x="4197640" y="43011"/>
                  <a:pt x="4194592" y="63586"/>
                </a:cubicBezTo>
                <a:cubicBezTo>
                  <a:pt x="4189067" y="101307"/>
                  <a:pt x="4185637" y="139218"/>
                  <a:pt x="4180685" y="176938"/>
                </a:cubicBezTo>
                <a:cubicBezTo>
                  <a:pt x="4179541" y="184940"/>
                  <a:pt x="4177447" y="194084"/>
                  <a:pt x="4172683" y="200181"/>
                </a:cubicBezTo>
                <a:cubicBezTo>
                  <a:pt x="4140678" y="241900"/>
                  <a:pt x="4131725" y="292578"/>
                  <a:pt x="4134771" y="340773"/>
                </a:cubicBezTo>
                <a:cubicBezTo>
                  <a:pt x="4137060" y="378685"/>
                  <a:pt x="4138774" y="415834"/>
                  <a:pt x="4135536" y="453363"/>
                </a:cubicBezTo>
                <a:cubicBezTo>
                  <a:pt x="4135344" y="456221"/>
                  <a:pt x="4135726" y="460031"/>
                  <a:pt x="4137250" y="462125"/>
                </a:cubicBezTo>
                <a:cubicBezTo>
                  <a:pt x="4147346" y="475080"/>
                  <a:pt x="4148108" y="488606"/>
                  <a:pt x="4149822" y="505181"/>
                </a:cubicBezTo>
                <a:cubicBezTo>
                  <a:pt x="4152300" y="528614"/>
                  <a:pt x="4150584" y="550140"/>
                  <a:pt x="4146394" y="571859"/>
                </a:cubicBezTo>
                <a:cubicBezTo>
                  <a:pt x="4143346" y="587671"/>
                  <a:pt x="4137060" y="603672"/>
                  <a:pt x="4129057" y="617771"/>
                </a:cubicBezTo>
                <a:cubicBezTo>
                  <a:pt x="4117817" y="637391"/>
                  <a:pt x="4113437" y="656254"/>
                  <a:pt x="4128295" y="674922"/>
                </a:cubicBezTo>
                <a:cubicBezTo>
                  <a:pt x="4144108" y="695115"/>
                  <a:pt x="4138584" y="717976"/>
                  <a:pt x="4139154" y="740267"/>
                </a:cubicBezTo>
                <a:cubicBezTo>
                  <a:pt x="4139346" y="749981"/>
                  <a:pt x="4138964" y="760269"/>
                  <a:pt x="4141440" y="769604"/>
                </a:cubicBezTo>
                <a:cubicBezTo>
                  <a:pt x="4148490" y="796654"/>
                  <a:pt x="4159158" y="822755"/>
                  <a:pt x="4163920" y="850188"/>
                </a:cubicBezTo>
                <a:cubicBezTo>
                  <a:pt x="4166587" y="865429"/>
                  <a:pt x="4161824" y="882383"/>
                  <a:pt x="4158396" y="898197"/>
                </a:cubicBezTo>
                <a:cubicBezTo>
                  <a:pt x="4154776" y="914199"/>
                  <a:pt x="4149252" y="930010"/>
                  <a:pt x="4143536" y="945443"/>
                </a:cubicBezTo>
                <a:cubicBezTo>
                  <a:pt x="4139726" y="955919"/>
                  <a:pt x="4136106" y="967349"/>
                  <a:pt x="4129247" y="975732"/>
                </a:cubicBezTo>
                <a:cubicBezTo>
                  <a:pt x="4113627" y="994784"/>
                  <a:pt x="4110959" y="1014405"/>
                  <a:pt x="4119151" y="1036886"/>
                </a:cubicBezTo>
                <a:cubicBezTo>
                  <a:pt x="4120485" y="1040314"/>
                  <a:pt x="4120485" y="1044314"/>
                  <a:pt x="4120675" y="1048124"/>
                </a:cubicBezTo>
                <a:cubicBezTo>
                  <a:pt x="4124675" y="1109090"/>
                  <a:pt x="4127153" y="1170050"/>
                  <a:pt x="4133249" y="1230632"/>
                </a:cubicBezTo>
                <a:cubicBezTo>
                  <a:pt x="4135726" y="1255205"/>
                  <a:pt x="4146584" y="1278828"/>
                  <a:pt x="4153442" y="1303023"/>
                </a:cubicBezTo>
                <a:cubicBezTo>
                  <a:pt x="4154776" y="1307977"/>
                  <a:pt x="4156872" y="1313503"/>
                  <a:pt x="4155918" y="1318455"/>
                </a:cubicBezTo>
                <a:cubicBezTo>
                  <a:pt x="4146394" y="1372367"/>
                  <a:pt x="4160300" y="1422853"/>
                  <a:pt x="4178589" y="1472574"/>
                </a:cubicBezTo>
                <a:cubicBezTo>
                  <a:pt x="4180495" y="1477716"/>
                  <a:pt x="4179923" y="1484003"/>
                  <a:pt x="4179541" y="1489719"/>
                </a:cubicBezTo>
                <a:cubicBezTo>
                  <a:pt x="4178209" y="1505723"/>
                  <a:pt x="4171541" y="1523058"/>
                  <a:pt x="4175541" y="1537536"/>
                </a:cubicBezTo>
                <a:cubicBezTo>
                  <a:pt x="4186591" y="1576018"/>
                  <a:pt x="4199926" y="1614119"/>
                  <a:pt x="4216690" y="1650316"/>
                </a:cubicBezTo>
                <a:cubicBezTo>
                  <a:pt x="4233645" y="1687085"/>
                  <a:pt x="4247933" y="1721184"/>
                  <a:pt x="4230789" y="1763286"/>
                </a:cubicBezTo>
                <a:cubicBezTo>
                  <a:pt x="4223548" y="1781193"/>
                  <a:pt x="4228693" y="1804815"/>
                  <a:pt x="4230597" y="1825392"/>
                </a:cubicBezTo>
                <a:cubicBezTo>
                  <a:pt x="4232121" y="1840440"/>
                  <a:pt x="4240696" y="1854919"/>
                  <a:pt x="4240696" y="1869779"/>
                </a:cubicBezTo>
                <a:cubicBezTo>
                  <a:pt x="4240696" y="1909407"/>
                  <a:pt x="4250791" y="1944648"/>
                  <a:pt x="4271366" y="1978939"/>
                </a:cubicBezTo>
                <a:cubicBezTo>
                  <a:pt x="4279367" y="1992278"/>
                  <a:pt x="4274032" y="2013042"/>
                  <a:pt x="4276128" y="2030377"/>
                </a:cubicBezTo>
                <a:cubicBezTo>
                  <a:pt x="4278604" y="2048667"/>
                  <a:pt x="4280890" y="2067524"/>
                  <a:pt x="4286418" y="2085053"/>
                </a:cubicBezTo>
                <a:cubicBezTo>
                  <a:pt x="4300895" y="2130392"/>
                  <a:pt x="4317278" y="2175162"/>
                  <a:pt x="4332518" y="2220311"/>
                </a:cubicBezTo>
                <a:cubicBezTo>
                  <a:pt x="4345093" y="2257458"/>
                  <a:pt x="4335186" y="2294038"/>
                  <a:pt x="4329853" y="2330805"/>
                </a:cubicBezTo>
                <a:cubicBezTo>
                  <a:pt x="4326422" y="2353858"/>
                  <a:pt x="4318230" y="2375382"/>
                  <a:pt x="4330422" y="2401291"/>
                </a:cubicBezTo>
                <a:cubicBezTo>
                  <a:pt x="4342044" y="2426058"/>
                  <a:pt x="4339377" y="2457491"/>
                  <a:pt x="4345663" y="2485306"/>
                </a:cubicBezTo>
                <a:cubicBezTo>
                  <a:pt x="4350997" y="2508741"/>
                  <a:pt x="4359572" y="2531408"/>
                  <a:pt x="4367953" y="2554078"/>
                </a:cubicBezTo>
                <a:cubicBezTo>
                  <a:pt x="4379384" y="2584941"/>
                  <a:pt x="4391384" y="2615420"/>
                  <a:pt x="4385670" y="2649142"/>
                </a:cubicBezTo>
                <a:cubicBezTo>
                  <a:pt x="4379192" y="2687435"/>
                  <a:pt x="4403577" y="2713722"/>
                  <a:pt x="4419771" y="2743825"/>
                </a:cubicBezTo>
                <a:cubicBezTo>
                  <a:pt x="4430819" y="2764589"/>
                  <a:pt x="4439012" y="2787258"/>
                  <a:pt x="4445870" y="2809929"/>
                </a:cubicBezTo>
                <a:cubicBezTo>
                  <a:pt x="4454824" y="2840218"/>
                  <a:pt x="4460158" y="2871461"/>
                  <a:pt x="4468921" y="2901942"/>
                </a:cubicBezTo>
                <a:cubicBezTo>
                  <a:pt x="4482065" y="2948046"/>
                  <a:pt x="4492353" y="2994721"/>
                  <a:pt x="4485113" y="3042727"/>
                </a:cubicBezTo>
                <a:cubicBezTo>
                  <a:pt x="4481875" y="3064826"/>
                  <a:pt x="4482065" y="3085402"/>
                  <a:pt x="4486829" y="3107499"/>
                </a:cubicBezTo>
                <a:cubicBezTo>
                  <a:pt x="4494639" y="3143694"/>
                  <a:pt x="4495592" y="3180843"/>
                  <a:pt x="4524738" y="3209992"/>
                </a:cubicBezTo>
                <a:cubicBezTo>
                  <a:pt x="4535027" y="3220279"/>
                  <a:pt x="4537693" y="3238757"/>
                  <a:pt x="4543028" y="3253808"/>
                </a:cubicBezTo>
                <a:cubicBezTo>
                  <a:pt x="4549315" y="3271144"/>
                  <a:pt x="4546075" y="3283907"/>
                  <a:pt x="4527787" y="3293243"/>
                </a:cubicBezTo>
                <a:cubicBezTo>
                  <a:pt x="4519596" y="3297433"/>
                  <a:pt x="4511594" y="3309436"/>
                  <a:pt x="4510260" y="3318770"/>
                </a:cubicBezTo>
                <a:cubicBezTo>
                  <a:pt x="4506260" y="3346775"/>
                  <a:pt x="4512166" y="3372494"/>
                  <a:pt x="4525122" y="3399545"/>
                </a:cubicBezTo>
                <a:cubicBezTo>
                  <a:pt x="4537313" y="3424882"/>
                  <a:pt x="4535979" y="3456507"/>
                  <a:pt x="4540741" y="3485274"/>
                </a:cubicBezTo>
                <a:cubicBezTo>
                  <a:pt x="4544171" y="3505656"/>
                  <a:pt x="4551219" y="3526041"/>
                  <a:pt x="4551219" y="3546616"/>
                </a:cubicBezTo>
                <a:cubicBezTo>
                  <a:pt x="4551219" y="3572145"/>
                  <a:pt x="4545123" y="3597481"/>
                  <a:pt x="4542837" y="3623200"/>
                </a:cubicBezTo>
                <a:cubicBezTo>
                  <a:pt x="4540933" y="3643203"/>
                  <a:pt x="4541695" y="3663588"/>
                  <a:pt x="4539409" y="3683590"/>
                </a:cubicBezTo>
                <a:cubicBezTo>
                  <a:pt x="4537693" y="3699975"/>
                  <a:pt x="4533313" y="3716167"/>
                  <a:pt x="4529694" y="3732360"/>
                </a:cubicBezTo>
                <a:cubicBezTo>
                  <a:pt x="4528359" y="3738266"/>
                  <a:pt x="4523214" y="3744172"/>
                  <a:pt x="4523976" y="3749505"/>
                </a:cubicBezTo>
                <a:cubicBezTo>
                  <a:pt x="4532169" y="3802466"/>
                  <a:pt x="4495592" y="3840568"/>
                  <a:pt x="4479399" y="3885337"/>
                </a:cubicBezTo>
                <a:cubicBezTo>
                  <a:pt x="4462252" y="3932393"/>
                  <a:pt x="4435964" y="3977924"/>
                  <a:pt x="4443774" y="4030502"/>
                </a:cubicBezTo>
                <a:cubicBezTo>
                  <a:pt x="4448536" y="4062317"/>
                  <a:pt x="4459586" y="4092988"/>
                  <a:pt x="4466255" y="4124613"/>
                </a:cubicBezTo>
                <a:cubicBezTo>
                  <a:pt x="4468541" y="4135853"/>
                  <a:pt x="4468159" y="4148426"/>
                  <a:pt x="4465873" y="4159666"/>
                </a:cubicBezTo>
                <a:cubicBezTo>
                  <a:pt x="4455394" y="4213960"/>
                  <a:pt x="4453871" y="4267492"/>
                  <a:pt x="4471017" y="4320836"/>
                </a:cubicBezTo>
                <a:cubicBezTo>
                  <a:pt x="4473875" y="4329978"/>
                  <a:pt x="4476541" y="4339694"/>
                  <a:pt x="4476541" y="4349221"/>
                </a:cubicBezTo>
                <a:cubicBezTo>
                  <a:pt x="4476541" y="4401418"/>
                  <a:pt x="4472541" y="4452664"/>
                  <a:pt x="4453871" y="4502578"/>
                </a:cubicBezTo>
                <a:cubicBezTo>
                  <a:pt x="4447584" y="4519342"/>
                  <a:pt x="4451584" y="4539727"/>
                  <a:pt x="4450060" y="4558206"/>
                </a:cubicBezTo>
                <a:cubicBezTo>
                  <a:pt x="4448728" y="4575350"/>
                  <a:pt x="4448156" y="4592877"/>
                  <a:pt x="4443774" y="4609451"/>
                </a:cubicBezTo>
                <a:cubicBezTo>
                  <a:pt x="4437298" y="4633646"/>
                  <a:pt x="4436536" y="4656125"/>
                  <a:pt x="4442250" y="4681082"/>
                </a:cubicBezTo>
                <a:cubicBezTo>
                  <a:pt x="4447584" y="4704894"/>
                  <a:pt x="4444919" y="4730613"/>
                  <a:pt x="4445108" y="4755380"/>
                </a:cubicBezTo>
                <a:cubicBezTo>
                  <a:pt x="4445298" y="4783003"/>
                  <a:pt x="4445488" y="4810626"/>
                  <a:pt x="4444537" y="4838249"/>
                </a:cubicBezTo>
                <a:cubicBezTo>
                  <a:pt x="4444156" y="4849299"/>
                  <a:pt x="4436536" y="4861872"/>
                  <a:pt x="4439584" y="4871018"/>
                </a:cubicBezTo>
                <a:cubicBezTo>
                  <a:pt x="4449870" y="4900545"/>
                  <a:pt x="4437488" y="4930074"/>
                  <a:pt x="4443012" y="4959601"/>
                </a:cubicBezTo>
                <a:cubicBezTo>
                  <a:pt x="4445870" y="4974081"/>
                  <a:pt x="4438060" y="4990464"/>
                  <a:pt x="4437298" y="5006085"/>
                </a:cubicBezTo>
                <a:cubicBezTo>
                  <a:pt x="4435964" y="5031613"/>
                  <a:pt x="4436536" y="5057140"/>
                  <a:pt x="4436154" y="5082669"/>
                </a:cubicBezTo>
                <a:cubicBezTo>
                  <a:pt x="4435964" y="5091051"/>
                  <a:pt x="4435203" y="5099244"/>
                  <a:pt x="4434819" y="5107626"/>
                </a:cubicBezTo>
                <a:cubicBezTo>
                  <a:pt x="4434439" y="5115056"/>
                  <a:pt x="4432725" y="5122866"/>
                  <a:pt x="4434057" y="5129915"/>
                </a:cubicBezTo>
                <a:cubicBezTo>
                  <a:pt x="4438822" y="5155444"/>
                  <a:pt x="4446632" y="5180590"/>
                  <a:pt x="4449680" y="5206307"/>
                </a:cubicBezTo>
                <a:cubicBezTo>
                  <a:pt x="4452346" y="5228596"/>
                  <a:pt x="4448728" y="5251649"/>
                  <a:pt x="4450632" y="5274128"/>
                </a:cubicBezTo>
                <a:cubicBezTo>
                  <a:pt x="4453871" y="5313753"/>
                  <a:pt x="4459586" y="5353378"/>
                  <a:pt x="4463207" y="5393004"/>
                </a:cubicBezTo>
                <a:cubicBezTo>
                  <a:pt x="4463968" y="5401578"/>
                  <a:pt x="4459204" y="5410530"/>
                  <a:pt x="4458824" y="5419294"/>
                </a:cubicBezTo>
                <a:cubicBezTo>
                  <a:pt x="4457872" y="5446727"/>
                  <a:pt x="4457680" y="5474160"/>
                  <a:pt x="4457110" y="5501593"/>
                </a:cubicBezTo>
                <a:cubicBezTo>
                  <a:pt x="4456918" y="5517214"/>
                  <a:pt x="4457490" y="5533026"/>
                  <a:pt x="4455776" y="5548459"/>
                </a:cubicBezTo>
                <a:cubicBezTo>
                  <a:pt x="4453490" y="5568841"/>
                  <a:pt x="4450060" y="5587320"/>
                  <a:pt x="4464920" y="5606371"/>
                </a:cubicBezTo>
                <a:cubicBezTo>
                  <a:pt x="4487972" y="5635710"/>
                  <a:pt x="4479018" y="5673049"/>
                  <a:pt x="4484351" y="5706958"/>
                </a:cubicBezTo>
                <a:cubicBezTo>
                  <a:pt x="4485685" y="5715722"/>
                  <a:pt x="4485875" y="5724677"/>
                  <a:pt x="4487399" y="5733439"/>
                </a:cubicBezTo>
                <a:cubicBezTo>
                  <a:pt x="4490257" y="5749633"/>
                  <a:pt x="4493495" y="5765634"/>
                  <a:pt x="4496736" y="5781829"/>
                </a:cubicBezTo>
                <a:cubicBezTo>
                  <a:pt x="4497306" y="5784685"/>
                  <a:pt x="4497498" y="5787923"/>
                  <a:pt x="4498450" y="5790591"/>
                </a:cubicBezTo>
                <a:cubicBezTo>
                  <a:pt x="4506450" y="5815168"/>
                  <a:pt x="4515594" y="5839360"/>
                  <a:pt x="4522072" y="5864317"/>
                </a:cubicBezTo>
                <a:cubicBezTo>
                  <a:pt x="4525311" y="5876510"/>
                  <a:pt x="4525693" y="5890036"/>
                  <a:pt x="4523976" y="5902609"/>
                </a:cubicBezTo>
                <a:cubicBezTo>
                  <a:pt x="4519024" y="5939376"/>
                  <a:pt x="4516928" y="5975763"/>
                  <a:pt x="4524168" y="6012722"/>
                </a:cubicBezTo>
                <a:cubicBezTo>
                  <a:pt x="4527025" y="6027391"/>
                  <a:pt x="4522263" y="6043775"/>
                  <a:pt x="4520548" y="6059396"/>
                </a:cubicBezTo>
                <a:cubicBezTo>
                  <a:pt x="4515976" y="6096735"/>
                  <a:pt x="4511022" y="6134074"/>
                  <a:pt x="4506642" y="6171604"/>
                </a:cubicBezTo>
                <a:cubicBezTo>
                  <a:pt x="4503975" y="6195036"/>
                  <a:pt x="4502450" y="6218659"/>
                  <a:pt x="4499785" y="6242092"/>
                </a:cubicBezTo>
                <a:cubicBezTo>
                  <a:pt x="4496544" y="6269143"/>
                  <a:pt x="4491591" y="6296004"/>
                  <a:pt x="4488923" y="6323057"/>
                </a:cubicBezTo>
                <a:cubicBezTo>
                  <a:pt x="4485875" y="6353918"/>
                  <a:pt x="4485305" y="6384971"/>
                  <a:pt x="4482065" y="6415832"/>
                </a:cubicBezTo>
                <a:cubicBezTo>
                  <a:pt x="4475779" y="6472224"/>
                  <a:pt x="4468349" y="6528423"/>
                  <a:pt x="4461300" y="6584811"/>
                </a:cubicBezTo>
                <a:cubicBezTo>
                  <a:pt x="4454442" y="6639487"/>
                  <a:pt x="4448346" y="6694163"/>
                  <a:pt x="4439775" y="6748457"/>
                </a:cubicBezTo>
                <a:cubicBezTo>
                  <a:pt x="4436154" y="6771318"/>
                  <a:pt x="4426247" y="6793034"/>
                  <a:pt x="4420723" y="6815515"/>
                </a:cubicBezTo>
                <a:lnTo>
                  <a:pt x="4411023" y="6858000"/>
                </a:lnTo>
                <a:lnTo>
                  <a:pt x="4238770" y="6858000"/>
                </a:lnTo>
                <a:lnTo>
                  <a:pt x="0" y="6858000"/>
                </a:lnTo>
                <a:lnTo>
                  <a:pt x="0" y="1"/>
                </a:lnTo>
                <a:close/>
              </a:path>
            </a:pathLst>
          </a:cu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A7900967-84CA-47B4-9F1C-E787BAC14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697284" y="-1"/>
            <a:ext cx="884241" cy="6858001"/>
            <a:chOff x="3697284" y="-1"/>
            <a:chExt cx="884241" cy="6858001"/>
          </a:xfrm>
          <a:effectLst>
            <a:outerShdw blurRad="381000" dist="152400" algn="l" rotWithShape="0">
              <a:prstClr val="black">
                <a:alpha val="10000"/>
              </a:prstClr>
            </a:outerShdw>
          </a:effectLst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CAB3C749-6482-440B-9386-94091006D6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705641" y="2991642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C5C6B36-2238-4BBF-87F8-B1B3F5DD56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715166" y="2991642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04701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16A15A88-001A-4EEF-8984-D87E643599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0BB5E27-2CD7-DFD7-BB7C-AD5CB827B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2400" y="1367673"/>
            <a:ext cx="6124576" cy="266550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600">
                <a:solidFill>
                  <a:schemeClr val="bg1"/>
                </a:solidFill>
              </a:rPr>
              <a:t>Sousoší Panny Marie, sv. Barbory a sv. Máří Magdaleny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C2D86D1-68C8-C21B-6525-60C8690A1D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28702" y="4414180"/>
            <a:ext cx="6128274" cy="8845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r">
              <a:buNone/>
            </a:pPr>
            <a:r>
              <a:rPr lang="en-US" sz="2400">
                <a:solidFill>
                  <a:schemeClr val="bg1"/>
                </a:solidFill>
              </a:rPr>
              <a:t>Žehnání soch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8" name="Zástupný obsah 7" descr="Obsah obrázku venku, obloha, socha, území&#10;&#10;Popis byl vytvořen automaticky">
            <a:extLst>
              <a:ext uri="{FF2B5EF4-FFF2-40B4-BE49-F238E27FC236}">
                <a16:creationId xmlns:a16="http://schemas.microsoft.com/office/drawing/2014/main" id="{9ECB5C19-C885-4CFD-3A6F-7DE76552C19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9"/>
          <a:stretch/>
        </p:blipFill>
        <p:spPr>
          <a:xfrm>
            <a:off x="1" y="10"/>
            <a:ext cx="4551219" cy="6857990"/>
          </a:xfrm>
          <a:custGeom>
            <a:avLst/>
            <a:gdLst/>
            <a:ahLst/>
            <a:cxnLst/>
            <a:rect l="l" t="t" r="r" b="b"/>
            <a:pathLst>
              <a:path w="4551219" h="6858000">
                <a:moveTo>
                  <a:pt x="4194211" y="6564619"/>
                </a:moveTo>
                <a:lnTo>
                  <a:pt x="4194211" y="6564620"/>
                </a:lnTo>
                <a:cubicBezTo>
                  <a:pt x="4204498" y="6575478"/>
                  <a:pt x="4210595" y="6582146"/>
                  <a:pt x="4216690" y="6588625"/>
                </a:cubicBezTo>
                <a:lnTo>
                  <a:pt x="4233312" y="6625224"/>
                </a:lnTo>
                <a:lnTo>
                  <a:pt x="4226218" y="6662539"/>
                </a:lnTo>
                <a:lnTo>
                  <a:pt x="4226217" y="6662540"/>
                </a:lnTo>
                <a:lnTo>
                  <a:pt x="4226216" y="6662543"/>
                </a:lnTo>
                <a:lnTo>
                  <a:pt x="4214767" y="6683026"/>
                </a:lnTo>
                <a:lnTo>
                  <a:pt x="4211619" y="6702975"/>
                </a:lnTo>
                <a:lnTo>
                  <a:pt x="4211619" y="6702976"/>
                </a:lnTo>
                <a:cubicBezTo>
                  <a:pt x="4212024" y="6716168"/>
                  <a:pt x="4217168" y="6729218"/>
                  <a:pt x="4225455" y="6742552"/>
                </a:cubicBezTo>
                <a:lnTo>
                  <a:pt x="4225456" y="6742554"/>
                </a:lnTo>
                <a:lnTo>
                  <a:pt x="4244933" y="6812061"/>
                </a:lnTo>
                <a:lnTo>
                  <a:pt x="4244933" y="6812063"/>
                </a:lnTo>
                <a:lnTo>
                  <a:pt x="4244933" y="6812062"/>
                </a:lnTo>
                <a:lnTo>
                  <a:pt x="4244933" y="6812061"/>
                </a:lnTo>
                <a:lnTo>
                  <a:pt x="4240159" y="6776799"/>
                </a:lnTo>
                <a:lnTo>
                  <a:pt x="4225456" y="6742554"/>
                </a:lnTo>
                <a:lnTo>
                  <a:pt x="4225455" y="6742551"/>
                </a:lnTo>
                <a:lnTo>
                  <a:pt x="4211619" y="6702975"/>
                </a:lnTo>
                <a:lnTo>
                  <a:pt x="4226216" y="6662543"/>
                </a:lnTo>
                <a:lnTo>
                  <a:pt x="4226217" y="6662541"/>
                </a:lnTo>
                <a:lnTo>
                  <a:pt x="4226218" y="6662539"/>
                </a:lnTo>
                <a:lnTo>
                  <a:pt x="4233301" y="6645551"/>
                </a:lnTo>
                <a:lnTo>
                  <a:pt x="4233312" y="6625224"/>
                </a:lnTo>
                <a:lnTo>
                  <a:pt x="4233312" y="6625223"/>
                </a:lnTo>
                <a:cubicBezTo>
                  <a:pt x="4231216" y="6611340"/>
                  <a:pt x="4225168" y="6597577"/>
                  <a:pt x="4216690" y="6588624"/>
                </a:cubicBezTo>
                <a:close/>
                <a:moveTo>
                  <a:pt x="4274532" y="6438980"/>
                </a:moveTo>
                <a:lnTo>
                  <a:pt x="4254602" y="6463839"/>
                </a:lnTo>
                <a:lnTo>
                  <a:pt x="4254600" y="6463848"/>
                </a:lnTo>
                <a:lnTo>
                  <a:pt x="4240803" y="6513011"/>
                </a:lnTo>
                <a:lnTo>
                  <a:pt x="4221998" y="6546193"/>
                </a:lnTo>
                <a:lnTo>
                  <a:pt x="4221998" y="6546194"/>
                </a:lnTo>
                <a:lnTo>
                  <a:pt x="4238336" y="6521803"/>
                </a:lnTo>
                <a:lnTo>
                  <a:pt x="4240803" y="6513011"/>
                </a:lnTo>
                <a:lnTo>
                  <a:pt x="4243614" y="6508051"/>
                </a:lnTo>
                <a:lnTo>
                  <a:pt x="4254600" y="6463848"/>
                </a:lnTo>
                <a:lnTo>
                  <a:pt x="4254602" y="6463840"/>
                </a:lnTo>
                <a:cubicBezTo>
                  <a:pt x="4257553" y="6451649"/>
                  <a:pt x="4265030" y="6444076"/>
                  <a:pt x="4274532" y="6438980"/>
                </a:cubicBezTo>
                <a:close/>
                <a:moveTo>
                  <a:pt x="4360506" y="6365203"/>
                </a:moveTo>
                <a:lnTo>
                  <a:pt x="4359224" y="6387909"/>
                </a:lnTo>
                <a:lnTo>
                  <a:pt x="4357461" y="6391548"/>
                </a:lnTo>
                <a:lnTo>
                  <a:pt x="4349806" y="6407331"/>
                </a:lnTo>
                <a:lnTo>
                  <a:pt x="4349806" y="6407332"/>
                </a:lnTo>
                <a:lnTo>
                  <a:pt x="4357461" y="6391548"/>
                </a:lnTo>
                <a:lnTo>
                  <a:pt x="4359225" y="6387909"/>
                </a:lnTo>
                <a:close/>
                <a:moveTo>
                  <a:pt x="4121437" y="4221390"/>
                </a:moveTo>
                <a:lnTo>
                  <a:pt x="4121437" y="4221391"/>
                </a:lnTo>
                <a:cubicBezTo>
                  <a:pt x="4122199" y="4232060"/>
                  <a:pt x="4122389" y="4243872"/>
                  <a:pt x="4127153" y="4253014"/>
                </a:cubicBezTo>
                <a:cubicBezTo>
                  <a:pt x="4139346" y="4277401"/>
                  <a:pt x="4154966" y="4300070"/>
                  <a:pt x="4166969" y="4324645"/>
                </a:cubicBezTo>
                <a:lnTo>
                  <a:pt x="4175923" y="4363890"/>
                </a:lnTo>
                <a:lnTo>
                  <a:pt x="4175161" y="4482003"/>
                </a:lnTo>
                <a:cubicBezTo>
                  <a:pt x="4172493" y="4546775"/>
                  <a:pt x="4171921" y="4612499"/>
                  <a:pt x="4115151" y="4659173"/>
                </a:cubicBezTo>
                <a:cubicBezTo>
                  <a:pt x="4110579" y="4662985"/>
                  <a:pt x="4107911" y="4671175"/>
                  <a:pt x="4107149" y="4677654"/>
                </a:cubicBezTo>
                <a:cubicBezTo>
                  <a:pt x="4103530" y="4707563"/>
                  <a:pt x="4103148" y="4738234"/>
                  <a:pt x="4097242" y="4767763"/>
                </a:cubicBezTo>
                <a:cubicBezTo>
                  <a:pt x="4094861" y="4779574"/>
                  <a:pt x="4094052" y="4790386"/>
                  <a:pt x="4095933" y="4800482"/>
                </a:cubicBezTo>
                <a:lnTo>
                  <a:pt x="4095933" y="4800483"/>
                </a:lnTo>
                <a:cubicBezTo>
                  <a:pt x="4097814" y="4810580"/>
                  <a:pt x="4102387" y="4819963"/>
                  <a:pt x="4110769" y="4828916"/>
                </a:cubicBezTo>
                <a:lnTo>
                  <a:pt x="4132950" y="4863342"/>
                </a:lnTo>
                <a:lnTo>
                  <a:pt x="4140479" y="4889274"/>
                </a:lnTo>
                <a:lnTo>
                  <a:pt x="4138774" y="4912167"/>
                </a:lnTo>
                <a:cubicBezTo>
                  <a:pt x="4137059" y="4919977"/>
                  <a:pt x="4136702" y="4927121"/>
                  <a:pt x="4137372" y="4933803"/>
                </a:cubicBezTo>
                <a:lnTo>
                  <a:pt x="4137372" y="4933804"/>
                </a:lnTo>
                <a:lnTo>
                  <a:pt x="4142131" y="4952672"/>
                </a:lnTo>
                <a:lnTo>
                  <a:pt x="4144924" y="4957453"/>
                </a:lnTo>
                <a:lnTo>
                  <a:pt x="4146202" y="4961455"/>
                </a:lnTo>
                <a:cubicBezTo>
                  <a:pt x="4150713" y="4970096"/>
                  <a:pt x="4156419" y="4978393"/>
                  <a:pt x="4162206" y="4987037"/>
                </a:cubicBezTo>
                <a:cubicBezTo>
                  <a:pt x="4173445" y="5003801"/>
                  <a:pt x="4187543" y="5022852"/>
                  <a:pt x="4188685" y="5041521"/>
                </a:cubicBezTo>
                <a:cubicBezTo>
                  <a:pt x="4189304" y="5052095"/>
                  <a:pt x="4192222" y="5062299"/>
                  <a:pt x="4195901" y="5072375"/>
                </a:cubicBezTo>
                <a:lnTo>
                  <a:pt x="4201805" y="5087442"/>
                </a:lnTo>
                <a:lnTo>
                  <a:pt x="4214832" y="5133219"/>
                </a:lnTo>
                <a:lnTo>
                  <a:pt x="4214833" y="5133224"/>
                </a:lnTo>
                <a:lnTo>
                  <a:pt x="4208118" y="5166112"/>
                </a:lnTo>
                <a:lnTo>
                  <a:pt x="4208118" y="5166113"/>
                </a:lnTo>
                <a:cubicBezTo>
                  <a:pt x="4207356" y="5167637"/>
                  <a:pt x="4207928" y="5169780"/>
                  <a:pt x="4208809" y="5172090"/>
                </a:cubicBezTo>
                <a:lnTo>
                  <a:pt x="4211356" y="5179067"/>
                </a:lnTo>
                <a:cubicBezTo>
                  <a:pt x="4214976" y="5196594"/>
                  <a:pt x="4215024" y="5213597"/>
                  <a:pt x="4211190" y="5229433"/>
                </a:cubicBezTo>
                <a:lnTo>
                  <a:pt x="4200644" y="5248928"/>
                </a:lnTo>
                <a:lnTo>
                  <a:pt x="4187733" y="5272795"/>
                </a:lnTo>
                <a:cubicBezTo>
                  <a:pt x="4176088" y="5285440"/>
                  <a:pt x="4168382" y="5298594"/>
                  <a:pt x="4163830" y="5312287"/>
                </a:cubicBezTo>
                <a:lnTo>
                  <a:pt x="4162774" y="5321350"/>
                </a:lnTo>
                <a:lnTo>
                  <a:pt x="4160300" y="5326162"/>
                </a:lnTo>
                <a:lnTo>
                  <a:pt x="4158854" y="5355013"/>
                </a:lnTo>
                <a:lnTo>
                  <a:pt x="4158854" y="5355014"/>
                </a:lnTo>
                <a:cubicBezTo>
                  <a:pt x="4159503" y="5364882"/>
                  <a:pt x="4161206" y="5375002"/>
                  <a:pt x="4163730" y="5385384"/>
                </a:cubicBezTo>
                <a:cubicBezTo>
                  <a:pt x="4166969" y="5398721"/>
                  <a:pt x="4169255" y="5412057"/>
                  <a:pt x="4171921" y="5425582"/>
                </a:cubicBezTo>
                <a:cubicBezTo>
                  <a:pt x="4175731" y="5443870"/>
                  <a:pt x="4179733" y="5462351"/>
                  <a:pt x="4183543" y="5480637"/>
                </a:cubicBezTo>
                <a:lnTo>
                  <a:pt x="4188067" y="5507667"/>
                </a:lnTo>
                <a:lnTo>
                  <a:pt x="4177448" y="5531691"/>
                </a:lnTo>
                <a:lnTo>
                  <a:pt x="4177447" y="5531692"/>
                </a:lnTo>
                <a:cubicBezTo>
                  <a:pt x="4170398" y="5537599"/>
                  <a:pt x="4167206" y="5542648"/>
                  <a:pt x="4167302" y="5547577"/>
                </a:cubicBezTo>
                <a:lnTo>
                  <a:pt x="4167302" y="5547578"/>
                </a:lnTo>
                <a:cubicBezTo>
                  <a:pt x="4167397" y="5552507"/>
                  <a:pt x="4170779" y="5557317"/>
                  <a:pt x="4176875" y="5562746"/>
                </a:cubicBezTo>
                <a:cubicBezTo>
                  <a:pt x="4219548" y="5600467"/>
                  <a:pt x="4246219" y="5646189"/>
                  <a:pt x="4248123" y="5704483"/>
                </a:cubicBezTo>
                <a:cubicBezTo>
                  <a:pt x="4248505" y="5716485"/>
                  <a:pt x="4251171" y="5728678"/>
                  <a:pt x="4254029" y="5740488"/>
                </a:cubicBezTo>
                <a:cubicBezTo>
                  <a:pt x="4255744" y="5747728"/>
                  <a:pt x="4257650" y="5756493"/>
                  <a:pt x="4262794" y="5760873"/>
                </a:cubicBezTo>
                <a:cubicBezTo>
                  <a:pt x="4302037" y="5794974"/>
                  <a:pt x="4329280" y="5837457"/>
                  <a:pt x="4351189" y="5883751"/>
                </a:cubicBezTo>
                <a:lnTo>
                  <a:pt x="4351191" y="5883755"/>
                </a:lnTo>
                <a:lnTo>
                  <a:pt x="4369094" y="5935945"/>
                </a:lnTo>
                <a:lnTo>
                  <a:pt x="4369096" y="5935949"/>
                </a:lnTo>
                <a:lnTo>
                  <a:pt x="4365476" y="5993289"/>
                </a:lnTo>
                <a:lnTo>
                  <a:pt x="4365475" y="5993290"/>
                </a:lnTo>
                <a:cubicBezTo>
                  <a:pt x="4364334" y="6004530"/>
                  <a:pt x="4364524" y="6017484"/>
                  <a:pt x="4358999" y="6026439"/>
                </a:cubicBezTo>
                <a:cubicBezTo>
                  <a:pt x="4341662" y="6054824"/>
                  <a:pt x="4322994" y="6082257"/>
                  <a:pt x="4302799" y="6108737"/>
                </a:cubicBezTo>
                <a:cubicBezTo>
                  <a:pt x="4294131" y="6120073"/>
                  <a:pt x="4289178" y="6126883"/>
                  <a:pt x="4289107" y="6133313"/>
                </a:cubicBezTo>
                <a:lnTo>
                  <a:pt x="4289107" y="6133314"/>
                </a:lnTo>
                <a:lnTo>
                  <a:pt x="4292807" y="6143189"/>
                </a:lnTo>
                <a:lnTo>
                  <a:pt x="4304703" y="6155599"/>
                </a:lnTo>
                <a:lnTo>
                  <a:pt x="4304706" y="6155602"/>
                </a:lnTo>
                <a:cubicBezTo>
                  <a:pt x="4326994" y="6175797"/>
                  <a:pt x="4338614" y="6200944"/>
                  <a:pt x="4343376" y="6228756"/>
                </a:cubicBezTo>
                <a:lnTo>
                  <a:pt x="4360713" y="6361539"/>
                </a:lnTo>
                <a:lnTo>
                  <a:pt x="4360713" y="6361538"/>
                </a:lnTo>
                <a:cubicBezTo>
                  <a:pt x="4357093" y="6317150"/>
                  <a:pt x="4350808" y="6272763"/>
                  <a:pt x="4343376" y="6228755"/>
                </a:cubicBezTo>
                <a:cubicBezTo>
                  <a:pt x="4338614" y="6200943"/>
                  <a:pt x="4326994" y="6175796"/>
                  <a:pt x="4304706" y="6155601"/>
                </a:cubicBezTo>
                <a:lnTo>
                  <a:pt x="4304703" y="6155599"/>
                </a:lnTo>
                <a:lnTo>
                  <a:pt x="4289107" y="6133314"/>
                </a:lnTo>
                <a:lnTo>
                  <a:pt x="4302799" y="6108738"/>
                </a:lnTo>
                <a:cubicBezTo>
                  <a:pt x="4322994" y="6082258"/>
                  <a:pt x="4341662" y="6054825"/>
                  <a:pt x="4358999" y="6026440"/>
                </a:cubicBezTo>
                <a:cubicBezTo>
                  <a:pt x="4364524" y="6017485"/>
                  <a:pt x="4364334" y="6004531"/>
                  <a:pt x="4365475" y="5993291"/>
                </a:cubicBezTo>
                <a:lnTo>
                  <a:pt x="4365476" y="5993289"/>
                </a:lnTo>
                <a:lnTo>
                  <a:pt x="4368929" y="5964476"/>
                </a:lnTo>
                <a:lnTo>
                  <a:pt x="4369096" y="5935949"/>
                </a:lnTo>
                <a:lnTo>
                  <a:pt x="4369096" y="5935948"/>
                </a:lnTo>
                <a:lnTo>
                  <a:pt x="4369094" y="5935945"/>
                </a:lnTo>
                <a:lnTo>
                  <a:pt x="4362214" y="5909350"/>
                </a:lnTo>
                <a:lnTo>
                  <a:pt x="4351191" y="5883755"/>
                </a:lnTo>
                <a:lnTo>
                  <a:pt x="4351189" y="5883750"/>
                </a:lnTo>
                <a:cubicBezTo>
                  <a:pt x="4329280" y="5837456"/>
                  <a:pt x="4302037" y="5794973"/>
                  <a:pt x="4262794" y="5760872"/>
                </a:cubicBezTo>
                <a:cubicBezTo>
                  <a:pt x="4257650" y="5756492"/>
                  <a:pt x="4255744" y="5747727"/>
                  <a:pt x="4254029" y="5740487"/>
                </a:cubicBezTo>
                <a:cubicBezTo>
                  <a:pt x="4251171" y="5728677"/>
                  <a:pt x="4248505" y="5716484"/>
                  <a:pt x="4248123" y="5704482"/>
                </a:cubicBezTo>
                <a:cubicBezTo>
                  <a:pt x="4246219" y="5646188"/>
                  <a:pt x="4219548" y="5600466"/>
                  <a:pt x="4176875" y="5562745"/>
                </a:cubicBezTo>
                <a:lnTo>
                  <a:pt x="4167302" y="5547577"/>
                </a:lnTo>
                <a:lnTo>
                  <a:pt x="4177447" y="5531693"/>
                </a:lnTo>
                <a:lnTo>
                  <a:pt x="4177448" y="5531691"/>
                </a:lnTo>
                <a:lnTo>
                  <a:pt x="4185847" y="5520421"/>
                </a:lnTo>
                <a:lnTo>
                  <a:pt x="4188067" y="5507667"/>
                </a:lnTo>
                <a:lnTo>
                  <a:pt x="4188067" y="5507666"/>
                </a:lnTo>
                <a:cubicBezTo>
                  <a:pt x="4188020" y="5498831"/>
                  <a:pt x="4185448" y="5489496"/>
                  <a:pt x="4183543" y="5480636"/>
                </a:cubicBezTo>
                <a:cubicBezTo>
                  <a:pt x="4179733" y="5462350"/>
                  <a:pt x="4175731" y="5443869"/>
                  <a:pt x="4171921" y="5425581"/>
                </a:cubicBezTo>
                <a:cubicBezTo>
                  <a:pt x="4169255" y="5412056"/>
                  <a:pt x="4166969" y="5398720"/>
                  <a:pt x="4163730" y="5385383"/>
                </a:cubicBezTo>
                <a:lnTo>
                  <a:pt x="4158854" y="5355013"/>
                </a:lnTo>
                <a:lnTo>
                  <a:pt x="4162774" y="5321350"/>
                </a:lnTo>
                <a:lnTo>
                  <a:pt x="4187733" y="5272796"/>
                </a:lnTo>
                <a:lnTo>
                  <a:pt x="4200644" y="5248928"/>
                </a:lnTo>
                <a:lnTo>
                  <a:pt x="4211191" y="5229432"/>
                </a:lnTo>
                <a:lnTo>
                  <a:pt x="4211356" y="5179067"/>
                </a:lnTo>
                <a:lnTo>
                  <a:pt x="4211356" y="5179066"/>
                </a:lnTo>
                <a:cubicBezTo>
                  <a:pt x="4210880" y="5176875"/>
                  <a:pt x="4209690" y="5174399"/>
                  <a:pt x="4208809" y="5172089"/>
                </a:cubicBezTo>
                <a:lnTo>
                  <a:pt x="4208118" y="5166113"/>
                </a:lnTo>
                <a:lnTo>
                  <a:pt x="4214833" y="5133224"/>
                </a:lnTo>
                <a:lnTo>
                  <a:pt x="4214833" y="5133223"/>
                </a:lnTo>
                <a:lnTo>
                  <a:pt x="4214832" y="5133219"/>
                </a:lnTo>
                <a:lnTo>
                  <a:pt x="4207690" y="5102460"/>
                </a:lnTo>
                <a:lnTo>
                  <a:pt x="4201805" y="5087442"/>
                </a:lnTo>
                <a:lnTo>
                  <a:pt x="4201799" y="5087422"/>
                </a:lnTo>
                <a:cubicBezTo>
                  <a:pt x="4195713" y="5072410"/>
                  <a:pt x="4189614" y="5057380"/>
                  <a:pt x="4188685" y="5041520"/>
                </a:cubicBezTo>
                <a:cubicBezTo>
                  <a:pt x="4187543" y="5022851"/>
                  <a:pt x="4173445" y="5003800"/>
                  <a:pt x="4162206" y="4987036"/>
                </a:cubicBezTo>
                <a:lnTo>
                  <a:pt x="4144924" y="4957453"/>
                </a:lnTo>
                <a:lnTo>
                  <a:pt x="4137372" y="4933804"/>
                </a:lnTo>
                <a:lnTo>
                  <a:pt x="4138774" y="4912168"/>
                </a:lnTo>
                <a:cubicBezTo>
                  <a:pt x="4140536" y="4904357"/>
                  <a:pt x="4141048" y="4896713"/>
                  <a:pt x="4140479" y="4889275"/>
                </a:cubicBezTo>
                <a:lnTo>
                  <a:pt x="4140479" y="4889274"/>
                </a:lnTo>
                <a:lnTo>
                  <a:pt x="4135701" y="4867613"/>
                </a:lnTo>
                <a:lnTo>
                  <a:pt x="4132950" y="4863342"/>
                </a:lnTo>
                <a:lnTo>
                  <a:pt x="4131200" y="4857316"/>
                </a:lnTo>
                <a:cubicBezTo>
                  <a:pt x="4126057" y="4847213"/>
                  <a:pt x="4119056" y="4837702"/>
                  <a:pt x="4110769" y="4828915"/>
                </a:cubicBezTo>
                <a:lnTo>
                  <a:pt x="4095933" y="4800482"/>
                </a:lnTo>
                <a:lnTo>
                  <a:pt x="4097242" y="4767764"/>
                </a:lnTo>
                <a:cubicBezTo>
                  <a:pt x="4103148" y="4738235"/>
                  <a:pt x="4103530" y="4707564"/>
                  <a:pt x="4107149" y="4677655"/>
                </a:cubicBezTo>
                <a:cubicBezTo>
                  <a:pt x="4107911" y="4671176"/>
                  <a:pt x="4110579" y="4662986"/>
                  <a:pt x="4115151" y="4659174"/>
                </a:cubicBezTo>
                <a:cubicBezTo>
                  <a:pt x="4171921" y="4612500"/>
                  <a:pt x="4172493" y="4546776"/>
                  <a:pt x="4175161" y="4482004"/>
                </a:cubicBezTo>
                <a:cubicBezTo>
                  <a:pt x="4176875" y="4442761"/>
                  <a:pt x="4176875" y="4403325"/>
                  <a:pt x="4175923" y="4363890"/>
                </a:cubicBezTo>
                <a:lnTo>
                  <a:pt x="4175923" y="4363889"/>
                </a:lnTo>
                <a:cubicBezTo>
                  <a:pt x="4175731" y="4350553"/>
                  <a:pt x="4172683" y="4336456"/>
                  <a:pt x="4166969" y="4324644"/>
                </a:cubicBezTo>
                <a:cubicBezTo>
                  <a:pt x="4154966" y="4300069"/>
                  <a:pt x="4139346" y="4277400"/>
                  <a:pt x="4127153" y="4253013"/>
                </a:cubicBezTo>
                <a:close/>
                <a:moveTo>
                  <a:pt x="4190328" y="2836171"/>
                </a:moveTo>
                <a:lnTo>
                  <a:pt x="4181637" y="2848792"/>
                </a:lnTo>
                <a:cubicBezTo>
                  <a:pt x="4176637" y="2865009"/>
                  <a:pt x="4170779" y="2881306"/>
                  <a:pt x="4166033" y="2897784"/>
                </a:cubicBezTo>
                <a:lnTo>
                  <a:pt x="4165004" y="2903549"/>
                </a:lnTo>
                <a:lnTo>
                  <a:pt x="4161730" y="2914327"/>
                </a:lnTo>
                <a:lnTo>
                  <a:pt x="4157099" y="2947858"/>
                </a:lnTo>
                <a:lnTo>
                  <a:pt x="4157098" y="2947861"/>
                </a:lnTo>
                <a:lnTo>
                  <a:pt x="4157098" y="2947862"/>
                </a:lnTo>
                <a:cubicBezTo>
                  <a:pt x="4156729" y="2959156"/>
                  <a:pt x="4157729" y="2970575"/>
                  <a:pt x="4160682" y="2982148"/>
                </a:cubicBezTo>
                <a:lnTo>
                  <a:pt x="4172375" y="3077401"/>
                </a:lnTo>
                <a:lnTo>
                  <a:pt x="4159920" y="3172653"/>
                </a:lnTo>
                <a:cubicBezTo>
                  <a:pt x="4134011" y="3276479"/>
                  <a:pt x="4106579" y="3380304"/>
                  <a:pt x="4112293" y="3489466"/>
                </a:cubicBezTo>
                <a:cubicBezTo>
                  <a:pt x="4113245" y="3507562"/>
                  <a:pt x="4101624" y="3529089"/>
                  <a:pt x="4090194" y="3544712"/>
                </a:cubicBezTo>
                <a:cubicBezTo>
                  <a:pt x="4079336" y="3559667"/>
                  <a:pt x="4073477" y="3566811"/>
                  <a:pt x="4072572" y="3574407"/>
                </a:cubicBezTo>
                <a:lnTo>
                  <a:pt x="4072572" y="3574408"/>
                </a:lnTo>
                <a:cubicBezTo>
                  <a:pt x="4071667" y="3582004"/>
                  <a:pt x="4075716" y="3590053"/>
                  <a:pt x="4084670" y="3606817"/>
                </a:cubicBezTo>
                <a:cubicBezTo>
                  <a:pt x="4089052" y="3614819"/>
                  <a:pt x="4091718" y="3624725"/>
                  <a:pt x="4098196" y="3630632"/>
                </a:cubicBezTo>
                <a:lnTo>
                  <a:pt x="4115925" y="3654415"/>
                </a:lnTo>
                <a:lnTo>
                  <a:pt x="4118836" y="3665923"/>
                </a:lnTo>
                <a:lnTo>
                  <a:pt x="4122437" y="3680163"/>
                </a:lnTo>
                <a:lnTo>
                  <a:pt x="4118389" y="3734836"/>
                </a:lnTo>
                <a:lnTo>
                  <a:pt x="4118389" y="3734837"/>
                </a:lnTo>
                <a:cubicBezTo>
                  <a:pt x="4117437" y="3741315"/>
                  <a:pt x="4116103" y="3749125"/>
                  <a:pt x="4118771" y="3754652"/>
                </a:cubicBezTo>
                <a:lnTo>
                  <a:pt x="4125128" y="3789775"/>
                </a:lnTo>
                <a:lnTo>
                  <a:pt x="4110197" y="3822471"/>
                </a:lnTo>
                <a:cubicBezTo>
                  <a:pt x="4103149" y="3831901"/>
                  <a:pt x="4097529" y="3842045"/>
                  <a:pt x="4095862" y="3852618"/>
                </a:cubicBezTo>
                <a:lnTo>
                  <a:pt x="4095862" y="3852619"/>
                </a:lnTo>
                <a:lnTo>
                  <a:pt x="4096642" y="3868763"/>
                </a:lnTo>
                <a:lnTo>
                  <a:pt x="4105245" y="3885336"/>
                </a:lnTo>
                <a:lnTo>
                  <a:pt x="4105245" y="3885338"/>
                </a:lnTo>
                <a:cubicBezTo>
                  <a:pt x="4114961" y="3897721"/>
                  <a:pt x="4122367" y="3910318"/>
                  <a:pt x="4127626" y="3923124"/>
                </a:cubicBezTo>
                <a:lnTo>
                  <a:pt x="4137130" y="3962159"/>
                </a:lnTo>
                <a:lnTo>
                  <a:pt x="4121438" y="4043837"/>
                </a:lnTo>
                <a:lnTo>
                  <a:pt x="4121437" y="4043838"/>
                </a:lnTo>
                <a:cubicBezTo>
                  <a:pt x="4112674" y="4063841"/>
                  <a:pt x="4107292" y="4083701"/>
                  <a:pt x="4106316" y="4103824"/>
                </a:cubicBezTo>
                <a:lnTo>
                  <a:pt x="4106316" y="4103825"/>
                </a:lnTo>
                <a:lnTo>
                  <a:pt x="4108283" y="4134255"/>
                </a:lnTo>
                <a:lnTo>
                  <a:pt x="4117627" y="4165381"/>
                </a:lnTo>
                <a:lnTo>
                  <a:pt x="4117627" y="4165383"/>
                </a:lnTo>
                <a:lnTo>
                  <a:pt x="4121532" y="4192387"/>
                </a:lnTo>
                <a:lnTo>
                  <a:pt x="4121532" y="4192386"/>
                </a:lnTo>
                <a:cubicBezTo>
                  <a:pt x="4121628" y="4182766"/>
                  <a:pt x="4121056" y="4173479"/>
                  <a:pt x="4117627" y="4165382"/>
                </a:cubicBezTo>
                <a:lnTo>
                  <a:pt x="4117627" y="4165381"/>
                </a:lnTo>
                <a:lnTo>
                  <a:pt x="4106316" y="4103825"/>
                </a:lnTo>
                <a:lnTo>
                  <a:pt x="4121437" y="4043839"/>
                </a:lnTo>
                <a:lnTo>
                  <a:pt x="4121438" y="4043837"/>
                </a:lnTo>
                <a:lnTo>
                  <a:pt x="4134740" y="4002409"/>
                </a:lnTo>
                <a:lnTo>
                  <a:pt x="4137130" y="3962159"/>
                </a:lnTo>
                <a:lnTo>
                  <a:pt x="4137130" y="3962158"/>
                </a:lnTo>
                <a:cubicBezTo>
                  <a:pt x="4134868" y="3935726"/>
                  <a:pt x="4124677" y="3910103"/>
                  <a:pt x="4105245" y="3885337"/>
                </a:cubicBezTo>
                <a:lnTo>
                  <a:pt x="4105245" y="3885336"/>
                </a:lnTo>
                <a:lnTo>
                  <a:pt x="4095862" y="3852619"/>
                </a:lnTo>
                <a:lnTo>
                  <a:pt x="4110197" y="3822472"/>
                </a:lnTo>
                <a:cubicBezTo>
                  <a:pt x="4118389" y="3811613"/>
                  <a:pt x="4123533" y="3800896"/>
                  <a:pt x="4125128" y="3789776"/>
                </a:cubicBezTo>
                <a:lnTo>
                  <a:pt x="4125128" y="3789775"/>
                </a:lnTo>
                <a:cubicBezTo>
                  <a:pt x="4126724" y="3778654"/>
                  <a:pt x="4124771" y="3767129"/>
                  <a:pt x="4118771" y="3754651"/>
                </a:cubicBezTo>
                <a:lnTo>
                  <a:pt x="4118389" y="3734837"/>
                </a:lnTo>
                <a:lnTo>
                  <a:pt x="4122437" y="3680163"/>
                </a:lnTo>
                <a:lnTo>
                  <a:pt x="4122437" y="3680162"/>
                </a:lnTo>
                <a:lnTo>
                  <a:pt x="4118836" y="3665923"/>
                </a:lnTo>
                <a:lnTo>
                  <a:pt x="4115925" y="3654415"/>
                </a:lnTo>
                <a:lnTo>
                  <a:pt x="4115925" y="3654415"/>
                </a:lnTo>
                <a:lnTo>
                  <a:pt x="4115925" y="3654415"/>
                </a:lnTo>
                <a:cubicBezTo>
                  <a:pt x="4112115" y="3646122"/>
                  <a:pt x="4106436" y="3638156"/>
                  <a:pt x="4098196" y="3630631"/>
                </a:cubicBezTo>
                <a:cubicBezTo>
                  <a:pt x="4091718" y="3624724"/>
                  <a:pt x="4089052" y="3614818"/>
                  <a:pt x="4084670" y="3606816"/>
                </a:cubicBezTo>
                <a:cubicBezTo>
                  <a:pt x="4080193" y="3598434"/>
                  <a:pt x="4076942" y="3592231"/>
                  <a:pt x="4074924" y="3587173"/>
                </a:cubicBezTo>
                <a:lnTo>
                  <a:pt x="4072572" y="3574407"/>
                </a:lnTo>
                <a:lnTo>
                  <a:pt x="4077651" y="3562320"/>
                </a:lnTo>
                <a:cubicBezTo>
                  <a:pt x="4080586" y="3557715"/>
                  <a:pt x="4084765" y="3552190"/>
                  <a:pt x="4090194" y="3544713"/>
                </a:cubicBezTo>
                <a:cubicBezTo>
                  <a:pt x="4101624" y="3529090"/>
                  <a:pt x="4113245" y="3507563"/>
                  <a:pt x="4112293" y="3489467"/>
                </a:cubicBezTo>
                <a:cubicBezTo>
                  <a:pt x="4106579" y="3380305"/>
                  <a:pt x="4134011" y="3276480"/>
                  <a:pt x="4159920" y="3172654"/>
                </a:cubicBezTo>
                <a:cubicBezTo>
                  <a:pt x="4167922" y="3140649"/>
                  <a:pt x="4172160" y="3109025"/>
                  <a:pt x="4172375" y="3077401"/>
                </a:cubicBezTo>
                <a:lnTo>
                  <a:pt x="4172375" y="3077400"/>
                </a:lnTo>
                <a:cubicBezTo>
                  <a:pt x="4172589" y="3045776"/>
                  <a:pt x="4168779" y="3014152"/>
                  <a:pt x="4160682" y="2982147"/>
                </a:cubicBezTo>
                <a:lnTo>
                  <a:pt x="4157098" y="2947862"/>
                </a:lnTo>
                <a:lnTo>
                  <a:pt x="4157099" y="2947858"/>
                </a:lnTo>
                <a:lnTo>
                  <a:pt x="4165004" y="2903549"/>
                </a:lnTo>
                <a:lnTo>
                  <a:pt x="4181637" y="2848793"/>
                </a:lnTo>
                <a:cubicBezTo>
                  <a:pt x="4182970" y="2844316"/>
                  <a:pt x="4186256" y="2839982"/>
                  <a:pt x="4190328" y="2836172"/>
                </a:cubicBezTo>
                <a:close/>
                <a:moveTo>
                  <a:pt x="3705842" y="1508457"/>
                </a:moveTo>
                <a:lnTo>
                  <a:pt x="3677748" y="1596213"/>
                </a:lnTo>
                <a:cubicBezTo>
                  <a:pt x="3675271" y="1604978"/>
                  <a:pt x="3676796" y="1615836"/>
                  <a:pt x="3679653" y="1624980"/>
                </a:cubicBezTo>
                <a:cubicBezTo>
                  <a:pt x="3689369" y="1656223"/>
                  <a:pt x="3713754" y="1676036"/>
                  <a:pt x="3736234" y="1697753"/>
                </a:cubicBezTo>
                <a:cubicBezTo>
                  <a:pt x="3746141" y="1707279"/>
                  <a:pt x="3753189" y="1720423"/>
                  <a:pt x="3758903" y="1733188"/>
                </a:cubicBezTo>
                <a:cubicBezTo>
                  <a:pt x="3773574" y="1766335"/>
                  <a:pt x="3786718" y="1800246"/>
                  <a:pt x="3800624" y="1833775"/>
                </a:cubicBezTo>
                <a:cubicBezTo>
                  <a:pt x="3801958" y="1837013"/>
                  <a:pt x="3805387" y="1839679"/>
                  <a:pt x="3808245" y="1842158"/>
                </a:cubicBezTo>
                <a:cubicBezTo>
                  <a:pt x="3838346" y="1866922"/>
                  <a:pt x="3868635" y="1891497"/>
                  <a:pt x="3898736" y="1916454"/>
                </a:cubicBezTo>
                <a:cubicBezTo>
                  <a:pt x="3904450" y="1921216"/>
                  <a:pt x="3908642" y="1928076"/>
                  <a:pt x="3914166" y="1933219"/>
                </a:cubicBezTo>
                <a:cubicBezTo>
                  <a:pt x="3921786" y="1940459"/>
                  <a:pt x="3929027" y="1949603"/>
                  <a:pt x="3938171" y="1953413"/>
                </a:cubicBezTo>
                <a:cubicBezTo>
                  <a:pt x="3966936" y="1965224"/>
                  <a:pt x="3979320" y="1987894"/>
                  <a:pt x="3984654" y="2016469"/>
                </a:cubicBezTo>
                <a:cubicBezTo>
                  <a:pt x="3989607" y="2042570"/>
                  <a:pt x="3993799" y="2068669"/>
                  <a:pt x="3999513" y="2094578"/>
                </a:cubicBezTo>
                <a:cubicBezTo>
                  <a:pt x="4006371" y="2126201"/>
                  <a:pt x="4013801" y="2157636"/>
                  <a:pt x="4022184" y="2188879"/>
                </a:cubicBezTo>
                <a:cubicBezTo>
                  <a:pt x="4025804" y="2202404"/>
                  <a:pt x="4029994" y="2216692"/>
                  <a:pt x="4037424" y="2228314"/>
                </a:cubicBezTo>
                <a:cubicBezTo>
                  <a:pt x="4057999" y="2260890"/>
                  <a:pt x="4071905" y="2295753"/>
                  <a:pt x="4066381" y="2334044"/>
                </a:cubicBezTo>
                <a:cubicBezTo>
                  <a:pt x="4061999" y="2364715"/>
                  <a:pt x="4073239" y="2390434"/>
                  <a:pt x="4090766" y="2409485"/>
                </a:cubicBezTo>
                <a:cubicBezTo>
                  <a:pt x="4098720" y="2418154"/>
                  <a:pt x="4104233" y="2426976"/>
                  <a:pt x="4107867" y="2435912"/>
                </a:cubicBezTo>
                <a:lnTo>
                  <a:pt x="4113698" y="2463017"/>
                </a:lnTo>
                <a:lnTo>
                  <a:pt x="4105056" y="2518262"/>
                </a:lnTo>
                <a:lnTo>
                  <a:pt x="4105055" y="2518263"/>
                </a:lnTo>
                <a:cubicBezTo>
                  <a:pt x="4102388" y="2527789"/>
                  <a:pt x="4101244" y="2536456"/>
                  <a:pt x="4101411" y="2545005"/>
                </a:cubicBezTo>
                <a:lnTo>
                  <a:pt x="4101411" y="2545006"/>
                </a:lnTo>
                <a:cubicBezTo>
                  <a:pt x="4101577" y="2553555"/>
                  <a:pt x="4103054" y="2561985"/>
                  <a:pt x="4105625" y="2571034"/>
                </a:cubicBezTo>
                <a:cubicBezTo>
                  <a:pt x="4117627" y="2612945"/>
                  <a:pt x="4150204" y="2640950"/>
                  <a:pt x="4178779" y="2668001"/>
                </a:cubicBezTo>
                <a:cubicBezTo>
                  <a:pt x="4203164" y="2691054"/>
                  <a:pt x="4216880" y="2716963"/>
                  <a:pt x="4227170" y="2745348"/>
                </a:cubicBezTo>
                <a:lnTo>
                  <a:pt x="4227170" y="2745351"/>
                </a:lnTo>
                <a:lnTo>
                  <a:pt x="4233090" y="2778005"/>
                </a:lnTo>
                <a:lnTo>
                  <a:pt x="4232670" y="2785439"/>
                </a:lnTo>
                <a:lnTo>
                  <a:pt x="4222591" y="2811779"/>
                </a:lnTo>
                <a:lnTo>
                  <a:pt x="4222587" y="2811786"/>
                </a:lnTo>
                <a:lnTo>
                  <a:pt x="4222588" y="2811786"/>
                </a:lnTo>
                <a:lnTo>
                  <a:pt x="4222591" y="2811779"/>
                </a:lnTo>
                <a:lnTo>
                  <a:pt x="4232241" y="2793022"/>
                </a:lnTo>
                <a:lnTo>
                  <a:pt x="4232670" y="2785439"/>
                </a:lnTo>
                <a:lnTo>
                  <a:pt x="4233870" y="2782304"/>
                </a:lnTo>
                <a:lnTo>
                  <a:pt x="4233090" y="2778005"/>
                </a:lnTo>
                <a:lnTo>
                  <a:pt x="4233500" y="2770757"/>
                </a:lnTo>
                <a:lnTo>
                  <a:pt x="4227170" y="2745351"/>
                </a:lnTo>
                <a:lnTo>
                  <a:pt x="4227170" y="2745347"/>
                </a:lnTo>
                <a:cubicBezTo>
                  <a:pt x="4216880" y="2716962"/>
                  <a:pt x="4203164" y="2691053"/>
                  <a:pt x="4178779" y="2668000"/>
                </a:cubicBezTo>
                <a:cubicBezTo>
                  <a:pt x="4150204" y="2640949"/>
                  <a:pt x="4117627" y="2612944"/>
                  <a:pt x="4105625" y="2571033"/>
                </a:cubicBezTo>
                <a:lnTo>
                  <a:pt x="4101411" y="2545006"/>
                </a:lnTo>
                <a:lnTo>
                  <a:pt x="4105055" y="2518264"/>
                </a:lnTo>
                <a:lnTo>
                  <a:pt x="4105056" y="2518262"/>
                </a:lnTo>
                <a:lnTo>
                  <a:pt x="4111636" y="2490550"/>
                </a:lnTo>
                <a:lnTo>
                  <a:pt x="4113698" y="2463017"/>
                </a:lnTo>
                <a:lnTo>
                  <a:pt x="4113698" y="2463016"/>
                </a:lnTo>
                <a:cubicBezTo>
                  <a:pt x="4112817" y="2444776"/>
                  <a:pt x="4106674" y="2426821"/>
                  <a:pt x="4090766" y="2409484"/>
                </a:cubicBezTo>
                <a:cubicBezTo>
                  <a:pt x="4073239" y="2390433"/>
                  <a:pt x="4061999" y="2364714"/>
                  <a:pt x="4066381" y="2334043"/>
                </a:cubicBezTo>
                <a:cubicBezTo>
                  <a:pt x="4071905" y="2295752"/>
                  <a:pt x="4057999" y="2260889"/>
                  <a:pt x="4037424" y="2228313"/>
                </a:cubicBezTo>
                <a:cubicBezTo>
                  <a:pt x="4029994" y="2216691"/>
                  <a:pt x="4025804" y="2202403"/>
                  <a:pt x="4022184" y="2188878"/>
                </a:cubicBezTo>
                <a:cubicBezTo>
                  <a:pt x="4013801" y="2157635"/>
                  <a:pt x="4006371" y="2126200"/>
                  <a:pt x="3999513" y="2094577"/>
                </a:cubicBezTo>
                <a:cubicBezTo>
                  <a:pt x="3993799" y="2068668"/>
                  <a:pt x="3989607" y="2042569"/>
                  <a:pt x="3984654" y="2016468"/>
                </a:cubicBezTo>
                <a:cubicBezTo>
                  <a:pt x="3979320" y="1987893"/>
                  <a:pt x="3966936" y="1965223"/>
                  <a:pt x="3938171" y="1953412"/>
                </a:cubicBezTo>
                <a:cubicBezTo>
                  <a:pt x="3929027" y="1949602"/>
                  <a:pt x="3921786" y="1940458"/>
                  <a:pt x="3914166" y="1933218"/>
                </a:cubicBezTo>
                <a:cubicBezTo>
                  <a:pt x="3908642" y="1928075"/>
                  <a:pt x="3904450" y="1921215"/>
                  <a:pt x="3898736" y="1916453"/>
                </a:cubicBezTo>
                <a:cubicBezTo>
                  <a:pt x="3868635" y="1891496"/>
                  <a:pt x="3838346" y="1866921"/>
                  <a:pt x="3808245" y="1842157"/>
                </a:cubicBezTo>
                <a:cubicBezTo>
                  <a:pt x="3805387" y="1839678"/>
                  <a:pt x="3801958" y="1837012"/>
                  <a:pt x="3800624" y="1833774"/>
                </a:cubicBezTo>
                <a:cubicBezTo>
                  <a:pt x="3786718" y="1800245"/>
                  <a:pt x="3773575" y="1766334"/>
                  <a:pt x="3758903" y="1733187"/>
                </a:cubicBezTo>
                <a:cubicBezTo>
                  <a:pt x="3753189" y="1720422"/>
                  <a:pt x="3746141" y="1707278"/>
                  <a:pt x="3736235" y="1697752"/>
                </a:cubicBezTo>
                <a:cubicBezTo>
                  <a:pt x="3713755" y="1676035"/>
                  <a:pt x="3689369" y="1656222"/>
                  <a:pt x="3679653" y="1624979"/>
                </a:cubicBezTo>
                <a:cubicBezTo>
                  <a:pt x="3676797" y="1615835"/>
                  <a:pt x="3675272" y="1604977"/>
                  <a:pt x="3677749" y="1596212"/>
                </a:cubicBezTo>
                <a:close/>
                <a:moveTo>
                  <a:pt x="3724447" y="1459072"/>
                </a:moveTo>
                <a:lnTo>
                  <a:pt x="3724446" y="1459073"/>
                </a:lnTo>
                <a:lnTo>
                  <a:pt x="3715229" y="1481571"/>
                </a:lnTo>
                <a:close/>
                <a:moveTo>
                  <a:pt x="3743640" y="1268757"/>
                </a:moveTo>
                <a:cubicBezTo>
                  <a:pt x="3744092" y="1275401"/>
                  <a:pt x="3745664" y="1281688"/>
                  <a:pt x="3748807" y="1286069"/>
                </a:cubicBezTo>
                <a:cubicBezTo>
                  <a:pt x="3763380" y="1306929"/>
                  <a:pt x="3769620" y="1328552"/>
                  <a:pt x="3771144" y="1350627"/>
                </a:cubicBezTo>
                <a:lnTo>
                  <a:pt x="3765550" y="1413839"/>
                </a:lnTo>
                <a:lnTo>
                  <a:pt x="3771145" y="1350626"/>
                </a:lnTo>
                <a:cubicBezTo>
                  <a:pt x="3769620" y="1328551"/>
                  <a:pt x="3763381" y="1306929"/>
                  <a:pt x="3748807" y="1286068"/>
                </a:cubicBezTo>
                <a:close/>
                <a:moveTo>
                  <a:pt x="3685369" y="773034"/>
                </a:moveTo>
                <a:lnTo>
                  <a:pt x="3685369" y="773035"/>
                </a:lnTo>
                <a:cubicBezTo>
                  <a:pt x="3687655" y="800276"/>
                  <a:pt x="3690893" y="827329"/>
                  <a:pt x="3693369" y="854379"/>
                </a:cubicBezTo>
                <a:cubicBezTo>
                  <a:pt x="3695655" y="878956"/>
                  <a:pt x="3696417" y="903722"/>
                  <a:pt x="3724422" y="915343"/>
                </a:cubicBezTo>
                <a:cubicBezTo>
                  <a:pt x="3728804" y="917059"/>
                  <a:pt x="3732042" y="922773"/>
                  <a:pt x="3734900" y="927155"/>
                </a:cubicBezTo>
                <a:cubicBezTo>
                  <a:pt x="3778908" y="994785"/>
                  <a:pt x="3777764" y="1030980"/>
                  <a:pt x="3731280" y="1097087"/>
                </a:cubicBezTo>
                <a:cubicBezTo>
                  <a:pt x="3726518" y="1103945"/>
                  <a:pt x="3723088" y="1118613"/>
                  <a:pt x="3726898" y="1123185"/>
                </a:cubicBezTo>
                <a:cubicBezTo>
                  <a:pt x="3742710" y="1142617"/>
                  <a:pt x="3749759" y="1162953"/>
                  <a:pt x="3751617" y="1184028"/>
                </a:cubicBezTo>
                <a:cubicBezTo>
                  <a:pt x="3749759" y="1162953"/>
                  <a:pt x="3742711" y="1142616"/>
                  <a:pt x="3726899" y="1123184"/>
                </a:cubicBezTo>
                <a:cubicBezTo>
                  <a:pt x="3723089" y="1118612"/>
                  <a:pt x="3726519" y="1103944"/>
                  <a:pt x="3731281" y="1097086"/>
                </a:cubicBezTo>
                <a:cubicBezTo>
                  <a:pt x="3777765" y="1030979"/>
                  <a:pt x="3778909" y="994784"/>
                  <a:pt x="3734901" y="927154"/>
                </a:cubicBezTo>
                <a:cubicBezTo>
                  <a:pt x="3732043" y="922772"/>
                  <a:pt x="3728805" y="917058"/>
                  <a:pt x="3724423" y="915342"/>
                </a:cubicBezTo>
                <a:cubicBezTo>
                  <a:pt x="3696417" y="903721"/>
                  <a:pt x="3695655" y="878955"/>
                  <a:pt x="3693369" y="854378"/>
                </a:cubicBezTo>
                <a:close/>
                <a:moveTo>
                  <a:pt x="3740770" y="517850"/>
                </a:moveTo>
                <a:lnTo>
                  <a:pt x="3731852" y="556047"/>
                </a:lnTo>
                <a:cubicBezTo>
                  <a:pt x="3729756" y="564048"/>
                  <a:pt x="3724232" y="572622"/>
                  <a:pt x="3725374" y="580050"/>
                </a:cubicBezTo>
                <a:cubicBezTo>
                  <a:pt x="3728708" y="601578"/>
                  <a:pt x="3726279" y="622200"/>
                  <a:pt x="3721993" y="642537"/>
                </a:cubicBezTo>
                <a:lnTo>
                  <a:pt x="3709470" y="694927"/>
                </a:lnTo>
                <a:lnTo>
                  <a:pt x="3721994" y="642536"/>
                </a:lnTo>
                <a:cubicBezTo>
                  <a:pt x="3726280" y="622200"/>
                  <a:pt x="3728709" y="601577"/>
                  <a:pt x="3725375" y="580049"/>
                </a:cubicBezTo>
                <a:cubicBezTo>
                  <a:pt x="3724233" y="572621"/>
                  <a:pt x="3729757" y="564047"/>
                  <a:pt x="3731853" y="556046"/>
                </a:cubicBezTo>
                <a:close/>
                <a:moveTo>
                  <a:pt x="3754065" y="298168"/>
                </a:moveTo>
                <a:lnTo>
                  <a:pt x="3739283" y="313532"/>
                </a:lnTo>
                <a:lnTo>
                  <a:pt x="3739283" y="313532"/>
                </a:lnTo>
                <a:lnTo>
                  <a:pt x="3739282" y="313533"/>
                </a:lnTo>
                <a:cubicBezTo>
                  <a:pt x="3735090" y="316389"/>
                  <a:pt x="3737376" y="330298"/>
                  <a:pt x="3738710" y="338870"/>
                </a:cubicBezTo>
                <a:lnTo>
                  <a:pt x="3738716" y="338898"/>
                </a:lnTo>
                <a:lnTo>
                  <a:pt x="3748617" y="395639"/>
                </a:lnTo>
                <a:lnTo>
                  <a:pt x="3744807" y="367327"/>
                </a:lnTo>
                <a:lnTo>
                  <a:pt x="3738716" y="338898"/>
                </a:lnTo>
                <a:lnTo>
                  <a:pt x="3738711" y="338869"/>
                </a:lnTo>
                <a:cubicBezTo>
                  <a:pt x="3738044" y="334583"/>
                  <a:pt x="3737139" y="328963"/>
                  <a:pt x="3736925" y="324057"/>
                </a:cubicBezTo>
                <a:lnTo>
                  <a:pt x="3739283" y="313532"/>
                </a:lnTo>
                <a:close/>
                <a:moveTo>
                  <a:pt x="3761610" y="281567"/>
                </a:moveTo>
                <a:lnTo>
                  <a:pt x="3756715" y="295414"/>
                </a:lnTo>
                <a:lnTo>
                  <a:pt x="3756716" y="295414"/>
                </a:lnTo>
                <a:close/>
                <a:moveTo>
                  <a:pt x="3748290" y="24485"/>
                </a:moveTo>
                <a:lnTo>
                  <a:pt x="3746027" y="74128"/>
                </a:lnTo>
                <a:cubicBezTo>
                  <a:pt x="3746950" y="91491"/>
                  <a:pt x="3749260" y="108702"/>
                  <a:pt x="3751951" y="125860"/>
                </a:cubicBezTo>
                <a:lnTo>
                  <a:pt x="3756346" y="153386"/>
                </a:lnTo>
                <a:lnTo>
                  <a:pt x="3764619" y="228943"/>
                </a:lnTo>
                <a:lnTo>
                  <a:pt x="3760160" y="177270"/>
                </a:lnTo>
                <a:lnTo>
                  <a:pt x="3756346" y="153386"/>
                </a:lnTo>
                <a:lnTo>
                  <a:pt x="3756147" y="151568"/>
                </a:lnTo>
                <a:cubicBezTo>
                  <a:pt x="3751917" y="125875"/>
                  <a:pt x="3747412" y="100173"/>
                  <a:pt x="3746028" y="74128"/>
                </a:cubicBezTo>
                <a:close/>
                <a:moveTo>
                  <a:pt x="3745709" y="0"/>
                </a:moveTo>
                <a:lnTo>
                  <a:pt x="3748427" y="21485"/>
                </a:lnTo>
                <a:lnTo>
                  <a:pt x="3745709" y="0"/>
                </a:lnTo>
                <a:lnTo>
                  <a:pt x="4209817" y="0"/>
                </a:lnTo>
                <a:lnTo>
                  <a:pt x="4208690" y="2816"/>
                </a:lnTo>
                <a:cubicBezTo>
                  <a:pt x="4200308" y="21485"/>
                  <a:pt x="4197640" y="43011"/>
                  <a:pt x="4194592" y="63586"/>
                </a:cubicBezTo>
                <a:cubicBezTo>
                  <a:pt x="4189067" y="101307"/>
                  <a:pt x="4185637" y="139218"/>
                  <a:pt x="4180685" y="176938"/>
                </a:cubicBezTo>
                <a:cubicBezTo>
                  <a:pt x="4179541" y="184940"/>
                  <a:pt x="4177447" y="194084"/>
                  <a:pt x="4172683" y="200181"/>
                </a:cubicBezTo>
                <a:cubicBezTo>
                  <a:pt x="4140678" y="241900"/>
                  <a:pt x="4131725" y="292578"/>
                  <a:pt x="4134771" y="340773"/>
                </a:cubicBezTo>
                <a:cubicBezTo>
                  <a:pt x="4137060" y="378685"/>
                  <a:pt x="4138774" y="415834"/>
                  <a:pt x="4135536" y="453363"/>
                </a:cubicBezTo>
                <a:cubicBezTo>
                  <a:pt x="4135344" y="456221"/>
                  <a:pt x="4135726" y="460031"/>
                  <a:pt x="4137250" y="462125"/>
                </a:cubicBezTo>
                <a:cubicBezTo>
                  <a:pt x="4147346" y="475080"/>
                  <a:pt x="4148108" y="488606"/>
                  <a:pt x="4149822" y="505181"/>
                </a:cubicBezTo>
                <a:cubicBezTo>
                  <a:pt x="4152300" y="528614"/>
                  <a:pt x="4150584" y="550140"/>
                  <a:pt x="4146394" y="571859"/>
                </a:cubicBezTo>
                <a:cubicBezTo>
                  <a:pt x="4143346" y="587671"/>
                  <a:pt x="4137060" y="603672"/>
                  <a:pt x="4129057" y="617771"/>
                </a:cubicBezTo>
                <a:cubicBezTo>
                  <a:pt x="4117817" y="637391"/>
                  <a:pt x="4113437" y="656254"/>
                  <a:pt x="4128295" y="674922"/>
                </a:cubicBezTo>
                <a:cubicBezTo>
                  <a:pt x="4144108" y="695115"/>
                  <a:pt x="4138584" y="717976"/>
                  <a:pt x="4139154" y="740267"/>
                </a:cubicBezTo>
                <a:cubicBezTo>
                  <a:pt x="4139346" y="749981"/>
                  <a:pt x="4138964" y="760269"/>
                  <a:pt x="4141440" y="769604"/>
                </a:cubicBezTo>
                <a:cubicBezTo>
                  <a:pt x="4148490" y="796654"/>
                  <a:pt x="4159158" y="822755"/>
                  <a:pt x="4163920" y="850188"/>
                </a:cubicBezTo>
                <a:cubicBezTo>
                  <a:pt x="4166587" y="865429"/>
                  <a:pt x="4161824" y="882383"/>
                  <a:pt x="4158396" y="898197"/>
                </a:cubicBezTo>
                <a:cubicBezTo>
                  <a:pt x="4154776" y="914199"/>
                  <a:pt x="4149252" y="930010"/>
                  <a:pt x="4143536" y="945443"/>
                </a:cubicBezTo>
                <a:cubicBezTo>
                  <a:pt x="4139726" y="955919"/>
                  <a:pt x="4136106" y="967349"/>
                  <a:pt x="4129247" y="975732"/>
                </a:cubicBezTo>
                <a:cubicBezTo>
                  <a:pt x="4113627" y="994784"/>
                  <a:pt x="4110959" y="1014405"/>
                  <a:pt x="4119151" y="1036886"/>
                </a:cubicBezTo>
                <a:cubicBezTo>
                  <a:pt x="4120485" y="1040314"/>
                  <a:pt x="4120485" y="1044314"/>
                  <a:pt x="4120675" y="1048124"/>
                </a:cubicBezTo>
                <a:cubicBezTo>
                  <a:pt x="4124675" y="1109090"/>
                  <a:pt x="4127153" y="1170050"/>
                  <a:pt x="4133249" y="1230632"/>
                </a:cubicBezTo>
                <a:cubicBezTo>
                  <a:pt x="4135726" y="1255205"/>
                  <a:pt x="4146584" y="1278828"/>
                  <a:pt x="4153442" y="1303023"/>
                </a:cubicBezTo>
                <a:cubicBezTo>
                  <a:pt x="4154776" y="1307977"/>
                  <a:pt x="4156872" y="1313503"/>
                  <a:pt x="4155918" y="1318455"/>
                </a:cubicBezTo>
                <a:cubicBezTo>
                  <a:pt x="4146394" y="1372367"/>
                  <a:pt x="4160300" y="1422853"/>
                  <a:pt x="4178589" y="1472574"/>
                </a:cubicBezTo>
                <a:cubicBezTo>
                  <a:pt x="4180495" y="1477716"/>
                  <a:pt x="4179923" y="1484003"/>
                  <a:pt x="4179541" y="1489719"/>
                </a:cubicBezTo>
                <a:cubicBezTo>
                  <a:pt x="4178209" y="1505723"/>
                  <a:pt x="4171541" y="1523058"/>
                  <a:pt x="4175541" y="1537536"/>
                </a:cubicBezTo>
                <a:cubicBezTo>
                  <a:pt x="4186591" y="1576018"/>
                  <a:pt x="4199926" y="1614119"/>
                  <a:pt x="4216690" y="1650316"/>
                </a:cubicBezTo>
                <a:cubicBezTo>
                  <a:pt x="4233645" y="1687085"/>
                  <a:pt x="4247933" y="1721184"/>
                  <a:pt x="4230789" y="1763286"/>
                </a:cubicBezTo>
                <a:cubicBezTo>
                  <a:pt x="4223548" y="1781193"/>
                  <a:pt x="4228693" y="1804815"/>
                  <a:pt x="4230597" y="1825392"/>
                </a:cubicBezTo>
                <a:cubicBezTo>
                  <a:pt x="4232121" y="1840440"/>
                  <a:pt x="4240696" y="1854919"/>
                  <a:pt x="4240696" y="1869779"/>
                </a:cubicBezTo>
                <a:cubicBezTo>
                  <a:pt x="4240696" y="1909407"/>
                  <a:pt x="4250791" y="1944648"/>
                  <a:pt x="4271366" y="1978939"/>
                </a:cubicBezTo>
                <a:cubicBezTo>
                  <a:pt x="4279367" y="1992278"/>
                  <a:pt x="4274032" y="2013042"/>
                  <a:pt x="4276128" y="2030377"/>
                </a:cubicBezTo>
                <a:cubicBezTo>
                  <a:pt x="4278604" y="2048667"/>
                  <a:pt x="4280890" y="2067524"/>
                  <a:pt x="4286418" y="2085053"/>
                </a:cubicBezTo>
                <a:cubicBezTo>
                  <a:pt x="4300895" y="2130392"/>
                  <a:pt x="4317278" y="2175162"/>
                  <a:pt x="4332518" y="2220311"/>
                </a:cubicBezTo>
                <a:cubicBezTo>
                  <a:pt x="4345093" y="2257458"/>
                  <a:pt x="4335186" y="2294038"/>
                  <a:pt x="4329853" y="2330805"/>
                </a:cubicBezTo>
                <a:cubicBezTo>
                  <a:pt x="4326422" y="2353858"/>
                  <a:pt x="4318230" y="2375382"/>
                  <a:pt x="4330422" y="2401291"/>
                </a:cubicBezTo>
                <a:cubicBezTo>
                  <a:pt x="4342044" y="2426058"/>
                  <a:pt x="4339377" y="2457491"/>
                  <a:pt x="4345663" y="2485306"/>
                </a:cubicBezTo>
                <a:cubicBezTo>
                  <a:pt x="4350997" y="2508741"/>
                  <a:pt x="4359572" y="2531408"/>
                  <a:pt x="4367953" y="2554078"/>
                </a:cubicBezTo>
                <a:cubicBezTo>
                  <a:pt x="4379384" y="2584941"/>
                  <a:pt x="4391384" y="2615420"/>
                  <a:pt x="4385670" y="2649142"/>
                </a:cubicBezTo>
                <a:cubicBezTo>
                  <a:pt x="4379192" y="2687435"/>
                  <a:pt x="4403577" y="2713722"/>
                  <a:pt x="4419771" y="2743825"/>
                </a:cubicBezTo>
                <a:cubicBezTo>
                  <a:pt x="4430819" y="2764589"/>
                  <a:pt x="4439012" y="2787258"/>
                  <a:pt x="4445870" y="2809929"/>
                </a:cubicBezTo>
                <a:cubicBezTo>
                  <a:pt x="4454824" y="2840218"/>
                  <a:pt x="4460158" y="2871461"/>
                  <a:pt x="4468921" y="2901942"/>
                </a:cubicBezTo>
                <a:cubicBezTo>
                  <a:pt x="4482065" y="2948046"/>
                  <a:pt x="4492353" y="2994721"/>
                  <a:pt x="4485113" y="3042727"/>
                </a:cubicBezTo>
                <a:cubicBezTo>
                  <a:pt x="4481875" y="3064826"/>
                  <a:pt x="4482065" y="3085402"/>
                  <a:pt x="4486829" y="3107499"/>
                </a:cubicBezTo>
                <a:cubicBezTo>
                  <a:pt x="4494639" y="3143694"/>
                  <a:pt x="4495592" y="3180843"/>
                  <a:pt x="4524738" y="3209992"/>
                </a:cubicBezTo>
                <a:cubicBezTo>
                  <a:pt x="4535027" y="3220279"/>
                  <a:pt x="4537693" y="3238757"/>
                  <a:pt x="4543028" y="3253808"/>
                </a:cubicBezTo>
                <a:cubicBezTo>
                  <a:pt x="4549315" y="3271144"/>
                  <a:pt x="4546075" y="3283907"/>
                  <a:pt x="4527787" y="3293243"/>
                </a:cubicBezTo>
                <a:cubicBezTo>
                  <a:pt x="4519596" y="3297433"/>
                  <a:pt x="4511594" y="3309436"/>
                  <a:pt x="4510260" y="3318770"/>
                </a:cubicBezTo>
                <a:cubicBezTo>
                  <a:pt x="4506260" y="3346775"/>
                  <a:pt x="4512166" y="3372494"/>
                  <a:pt x="4525122" y="3399545"/>
                </a:cubicBezTo>
                <a:cubicBezTo>
                  <a:pt x="4537313" y="3424882"/>
                  <a:pt x="4535979" y="3456507"/>
                  <a:pt x="4540741" y="3485274"/>
                </a:cubicBezTo>
                <a:cubicBezTo>
                  <a:pt x="4544171" y="3505656"/>
                  <a:pt x="4551219" y="3526041"/>
                  <a:pt x="4551219" y="3546616"/>
                </a:cubicBezTo>
                <a:cubicBezTo>
                  <a:pt x="4551219" y="3572145"/>
                  <a:pt x="4545123" y="3597481"/>
                  <a:pt x="4542837" y="3623200"/>
                </a:cubicBezTo>
                <a:cubicBezTo>
                  <a:pt x="4540933" y="3643203"/>
                  <a:pt x="4541695" y="3663588"/>
                  <a:pt x="4539409" y="3683590"/>
                </a:cubicBezTo>
                <a:cubicBezTo>
                  <a:pt x="4537693" y="3699975"/>
                  <a:pt x="4533313" y="3716167"/>
                  <a:pt x="4529694" y="3732360"/>
                </a:cubicBezTo>
                <a:cubicBezTo>
                  <a:pt x="4528359" y="3738266"/>
                  <a:pt x="4523214" y="3744172"/>
                  <a:pt x="4523976" y="3749505"/>
                </a:cubicBezTo>
                <a:cubicBezTo>
                  <a:pt x="4532169" y="3802466"/>
                  <a:pt x="4495592" y="3840568"/>
                  <a:pt x="4479399" y="3885337"/>
                </a:cubicBezTo>
                <a:cubicBezTo>
                  <a:pt x="4462252" y="3932393"/>
                  <a:pt x="4435964" y="3977924"/>
                  <a:pt x="4443774" y="4030502"/>
                </a:cubicBezTo>
                <a:cubicBezTo>
                  <a:pt x="4448536" y="4062317"/>
                  <a:pt x="4459586" y="4092988"/>
                  <a:pt x="4466255" y="4124613"/>
                </a:cubicBezTo>
                <a:cubicBezTo>
                  <a:pt x="4468541" y="4135853"/>
                  <a:pt x="4468159" y="4148426"/>
                  <a:pt x="4465873" y="4159666"/>
                </a:cubicBezTo>
                <a:cubicBezTo>
                  <a:pt x="4455394" y="4213960"/>
                  <a:pt x="4453871" y="4267492"/>
                  <a:pt x="4471017" y="4320836"/>
                </a:cubicBezTo>
                <a:cubicBezTo>
                  <a:pt x="4473875" y="4329978"/>
                  <a:pt x="4476541" y="4339694"/>
                  <a:pt x="4476541" y="4349221"/>
                </a:cubicBezTo>
                <a:cubicBezTo>
                  <a:pt x="4476541" y="4401418"/>
                  <a:pt x="4472541" y="4452664"/>
                  <a:pt x="4453871" y="4502578"/>
                </a:cubicBezTo>
                <a:cubicBezTo>
                  <a:pt x="4447584" y="4519342"/>
                  <a:pt x="4451584" y="4539727"/>
                  <a:pt x="4450060" y="4558206"/>
                </a:cubicBezTo>
                <a:cubicBezTo>
                  <a:pt x="4448728" y="4575350"/>
                  <a:pt x="4448156" y="4592877"/>
                  <a:pt x="4443774" y="4609451"/>
                </a:cubicBezTo>
                <a:cubicBezTo>
                  <a:pt x="4437298" y="4633646"/>
                  <a:pt x="4436536" y="4656125"/>
                  <a:pt x="4442250" y="4681082"/>
                </a:cubicBezTo>
                <a:cubicBezTo>
                  <a:pt x="4447584" y="4704894"/>
                  <a:pt x="4444919" y="4730613"/>
                  <a:pt x="4445108" y="4755380"/>
                </a:cubicBezTo>
                <a:cubicBezTo>
                  <a:pt x="4445298" y="4783003"/>
                  <a:pt x="4445488" y="4810626"/>
                  <a:pt x="4444537" y="4838249"/>
                </a:cubicBezTo>
                <a:cubicBezTo>
                  <a:pt x="4444156" y="4849299"/>
                  <a:pt x="4436536" y="4861872"/>
                  <a:pt x="4439584" y="4871018"/>
                </a:cubicBezTo>
                <a:cubicBezTo>
                  <a:pt x="4449870" y="4900545"/>
                  <a:pt x="4437488" y="4930074"/>
                  <a:pt x="4443012" y="4959601"/>
                </a:cubicBezTo>
                <a:cubicBezTo>
                  <a:pt x="4445870" y="4974081"/>
                  <a:pt x="4438060" y="4990464"/>
                  <a:pt x="4437298" y="5006085"/>
                </a:cubicBezTo>
                <a:cubicBezTo>
                  <a:pt x="4435964" y="5031613"/>
                  <a:pt x="4436536" y="5057140"/>
                  <a:pt x="4436154" y="5082669"/>
                </a:cubicBezTo>
                <a:cubicBezTo>
                  <a:pt x="4435964" y="5091051"/>
                  <a:pt x="4435203" y="5099244"/>
                  <a:pt x="4434819" y="5107626"/>
                </a:cubicBezTo>
                <a:cubicBezTo>
                  <a:pt x="4434439" y="5115056"/>
                  <a:pt x="4432725" y="5122866"/>
                  <a:pt x="4434057" y="5129915"/>
                </a:cubicBezTo>
                <a:cubicBezTo>
                  <a:pt x="4438822" y="5155444"/>
                  <a:pt x="4446632" y="5180590"/>
                  <a:pt x="4449680" y="5206307"/>
                </a:cubicBezTo>
                <a:cubicBezTo>
                  <a:pt x="4452346" y="5228596"/>
                  <a:pt x="4448728" y="5251649"/>
                  <a:pt x="4450632" y="5274128"/>
                </a:cubicBezTo>
                <a:cubicBezTo>
                  <a:pt x="4453871" y="5313753"/>
                  <a:pt x="4459586" y="5353378"/>
                  <a:pt x="4463207" y="5393004"/>
                </a:cubicBezTo>
                <a:cubicBezTo>
                  <a:pt x="4463968" y="5401578"/>
                  <a:pt x="4459204" y="5410530"/>
                  <a:pt x="4458824" y="5419294"/>
                </a:cubicBezTo>
                <a:cubicBezTo>
                  <a:pt x="4457872" y="5446727"/>
                  <a:pt x="4457680" y="5474160"/>
                  <a:pt x="4457110" y="5501593"/>
                </a:cubicBezTo>
                <a:cubicBezTo>
                  <a:pt x="4456918" y="5517214"/>
                  <a:pt x="4457490" y="5533026"/>
                  <a:pt x="4455776" y="5548459"/>
                </a:cubicBezTo>
                <a:cubicBezTo>
                  <a:pt x="4453490" y="5568841"/>
                  <a:pt x="4450060" y="5587320"/>
                  <a:pt x="4464920" y="5606371"/>
                </a:cubicBezTo>
                <a:cubicBezTo>
                  <a:pt x="4487972" y="5635710"/>
                  <a:pt x="4479018" y="5673049"/>
                  <a:pt x="4484351" y="5706958"/>
                </a:cubicBezTo>
                <a:cubicBezTo>
                  <a:pt x="4485685" y="5715722"/>
                  <a:pt x="4485875" y="5724677"/>
                  <a:pt x="4487399" y="5733439"/>
                </a:cubicBezTo>
                <a:cubicBezTo>
                  <a:pt x="4490257" y="5749633"/>
                  <a:pt x="4493495" y="5765634"/>
                  <a:pt x="4496736" y="5781829"/>
                </a:cubicBezTo>
                <a:cubicBezTo>
                  <a:pt x="4497306" y="5784685"/>
                  <a:pt x="4497498" y="5787923"/>
                  <a:pt x="4498450" y="5790591"/>
                </a:cubicBezTo>
                <a:cubicBezTo>
                  <a:pt x="4506450" y="5815168"/>
                  <a:pt x="4515594" y="5839360"/>
                  <a:pt x="4522072" y="5864317"/>
                </a:cubicBezTo>
                <a:cubicBezTo>
                  <a:pt x="4525311" y="5876510"/>
                  <a:pt x="4525693" y="5890036"/>
                  <a:pt x="4523976" y="5902609"/>
                </a:cubicBezTo>
                <a:cubicBezTo>
                  <a:pt x="4519024" y="5939376"/>
                  <a:pt x="4516928" y="5975763"/>
                  <a:pt x="4524168" y="6012722"/>
                </a:cubicBezTo>
                <a:cubicBezTo>
                  <a:pt x="4527025" y="6027391"/>
                  <a:pt x="4522263" y="6043775"/>
                  <a:pt x="4520548" y="6059396"/>
                </a:cubicBezTo>
                <a:cubicBezTo>
                  <a:pt x="4515976" y="6096735"/>
                  <a:pt x="4511022" y="6134074"/>
                  <a:pt x="4506642" y="6171604"/>
                </a:cubicBezTo>
                <a:cubicBezTo>
                  <a:pt x="4503975" y="6195036"/>
                  <a:pt x="4502450" y="6218659"/>
                  <a:pt x="4499785" y="6242092"/>
                </a:cubicBezTo>
                <a:cubicBezTo>
                  <a:pt x="4496544" y="6269143"/>
                  <a:pt x="4491591" y="6296004"/>
                  <a:pt x="4488923" y="6323057"/>
                </a:cubicBezTo>
                <a:cubicBezTo>
                  <a:pt x="4485875" y="6353918"/>
                  <a:pt x="4485305" y="6384971"/>
                  <a:pt x="4482065" y="6415832"/>
                </a:cubicBezTo>
                <a:cubicBezTo>
                  <a:pt x="4475779" y="6472224"/>
                  <a:pt x="4468349" y="6528423"/>
                  <a:pt x="4461300" y="6584811"/>
                </a:cubicBezTo>
                <a:cubicBezTo>
                  <a:pt x="4454442" y="6639487"/>
                  <a:pt x="4448346" y="6694163"/>
                  <a:pt x="4439775" y="6748457"/>
                </a:cubicBezTo>
                <a:cubicBezTo>
                  <a:pt x="4436154" y="6771318"/>
                  <a:pt x="4426247" y="6793034"/>
                  <a:pt x="4420723" y="6815515"/>
                </a:cubicBezTo>
                <a:lnTo>
                  <a:pt x="4411023" y="6858000"/>
                </a:lnTo>
                <a:lnTo>
                  <a:pt x="4238770" y="6858000"/>
                </a:lnTo>
                <a:lnTo>
                  <a:pt x="0" y="6858000"/>
                </a:lnTo>
                <a:lnTo>
                  <a:pt x="0" y="1"/>
                </a:lnTo>
                <a:close/>
              </a:path>
            </a:pathLst>
          </a:custGeom>
        </p:spPr>
      </p:pic>
      <p:grpSp>
        <p:nvGrpSpPr>
          <p:cNvPr id="35" name="Group 34">
            <a:extLst>
              <a:ext uri="{FF2B5EF4-FFF2-40B4-BE49-F238E27FC236}">
                <a16:creationId xmlns:a16="http://schemas.microsoft.com/office/drawing/2014/main" id="{A7900967-84CA-47B4-9F1C-E787BAC14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697284" y="-1"/>
            <a:ext cx="884241" cy="6858001"/>
            <a:chOff x="3697284" y="-1"/>
            <a:chExt cx="884241" cy="6858001"/>
          </a:xfrm>
          <a:effectLst>
            <a:outerShdw blurRad="381000" dist="152400" algn="l" rotWithShape="0">
              <a:prstClr val="black">
                <a:alpha val="10000"/>
              </a:prstClr>
            </a:outerShdw>
          </a:effectLst>
        </p:grpSpPr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CAB3C749-6482-440B-9386-94091006D6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705641" y="2991642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3C5C6B36-2238-4BBF-87F8-B1B3F5DD56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715166" y="2991642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08623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71</Words>
  <Application>Microsoft Office PowerPoint</Application>
  <PresentationFormat>Širokoúhlá obrazovka</PresentationFormat>
  <Paragraphs>8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Obnova sousoší Obnova sousoší Panny Marie, sv. Barbory a sv. Máří Magdaleny na Masarykově náměstí v Jilemnici</vt:lpstr>
      <vt:lpstr>Sousoší Panny Marie, sv. Barbory a sv. Máří Magdaleny</vt:lpstr>
      <vt:lpstr>Sousoší Panny Marie, sv. Barbory a sv. Máří Magdaleny</vt:lpstr>
      <vt:lpstr>Sousoší Panny Marie, sv. Barbory a sv. Máří Magdaleny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Poutní areál v Horní Polici</dc:title>
  <dc:creator>Chumlenová Markéta</dc:creator>
  <cp:lastModifiedBy>Prandnerová Lucie</cp:lastModifiedBy>
  <cp:revision>4</cp:revision>
  <dcterms:created xsi:type="dcterms:W3CDTF">2023-05-23T09:08:20Z</dcterms:created>
  <dcterms:modified xsi:type="dcterms:W3CDTF">2024-05-29T10:54:05Z</dcterms:modified>
</cp:coreProperties>
</file>